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2" r:id="rId1"/>
    <p:sldMasterId id="2147484107" r:id="rId2"/>
    <p:sldMasterId id="2147484154" r:id="rId3"/>
    <p:sldMasterId id="2147484196" r:id="rId4"/>
    <p:sldMasterId id="2147484216" r:id="rId5"/>
  </p:sldMasterIdLst>
  <p:notesMasterIdLst>
    <p:notesMasterId r:id="rId35"/>
  </p:notesMasterIdLst>
  <p:sldIdLst>
    <p:sldId id="944" r:id="rId6"/>
    <p:sldId id="984" r:id="rId7"/>
    <p:sldId id="945" r:id="rId8"/>
    <p:sldId id="996" r:id="rId9"/>
    <p:sldId id="954" r:id="rId10"/>
    <p:sldId id="948" r:id="rId11"/>
    <p:sldId id="956" r:id="rId12"/>
    <p:sldId id="949" r:id="rId13"/>
    <p:sldId id="957" r:id="rId14"/>
    <p:sldId id="951" r:id="rId15"/>
    <p:sldId id="975" r:id="rId16"/>
    <p:sldId id="990" r:id="rId17"/>
    <p:sldId id="985" r:id="rId18"/>
    <p:sldId id="967" r:id="rId19"/>
    <p:sldId id="982" r:id="rId20"/>
    <p:sldId id="983" r:id="rId21"/>
    <p:sldId id="991" r:id="rId22"/>
    <p:sldId id="992" r:id="rId23"/>
    <p:sldId id="986" r:id="rId24"/>
    <p:sldId id="993" r:id="rId25"/>
    <p:sldId id="994" r:id="rId26"/>
    <p:sldId id="969" r:id="rId27"/>
    <p:sldId id="965" r:id="rId28"/>
    <p:sldId id="973" r:id="rId29"/>
    <p:sldId id="950" r:id="rId30"/>
    <p:sldId id="995" r:id="rId31"/>
    <p:sldId id="987" r:id="rId32"/>
    <p:sldId id="988" r:id="rId33"/>
    <p:sldId id="989" r:id="rId3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AAFA"/>
    <a:srgbClr val="E9EFFB"/>
    <a:srgbClr val="FF981D"/>
    <a:srgbClr val="83FA00"/>
    <a:srgbClr val="FFE603"/>
    <a:srgbClr val="FF40E3"/>
    <a:srgbClr val="FF542E"/>
    <a:srgbClr val="F1AF2B"/>
    <a:srgbClr val="FF8092"/>
    <a:srgbClr val="4373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03" autoAdjust="0"/>
    <p:restoredTop sz="83555" autoAdjust="0"/>
  </p:normalViewPr>
  <p:slideViewPr>
    <p:cSldViewPr snapToGrid="0">
      <p:cViewPr varScale="1">
        <p:scale>
          <a:sx n="102" d="100"/>
          <a:sy n="102" d="100"/>
        </p:scale>
        <p:origin x="1352" y="176"/>
      </p:cViewPr>
      <p:guideLst>
        <p:guide orient="horz" pos="2160"/>
        <p:guide pos="3840"/>
      </p:guideLst>
    </p:cSldViewPr>
  </p:slideViewPr>
  <p:notesTextViewPr>
    <p:cViewPr>
      <p:scale>
        <a:sx n="1" d="1"/>
        <a:sy n="1" d="1"/>
      </p:scale>
      <p:origin x="0" y="0"/>
    </p:cViewPr>
  </p:notesTextViewPr>
  <p:sorterViewPr>
    <p:cViewPr>
      <p:scale>
        <a:sx n="200" d="100"/>
        <a:sy n="200" d="100"/>
      </p:scale>
      <p:origin x="0" y="-154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C3C9C6-4E8D-AE4E-8AF3-E689D3213075}" type="doc">
      <dgm:prSet loTypeId="urn:microsoft.com/office/officeart/2005/8/layout/chevron2" loCatId="" qsTypeId="urn:microsoft.com/office/officeart/2005/8/quickstyle/simple4" qsCatId="simple" csTypeId="urn:microsoft.com/office/officeart/2005/8/colors/accent1_5" csCatId="accent1" phldr="1"/>
      <dgm:spPr/>
      <dgm:t>
        <a:bodyPr/>
        <a:lstStyle/>
        <a:p>
          <a:endParaRPr lang="en-US"/>
        </a:p>
      </dgm:t>
    </dgm:pt>
    <dgm:pt modelId="{623D255D-A64B-E043-A6F1-0899BDE6C2E1}">
      <dgm:prSet phldrT="[Text]"/>
      <dgm:spPr/>
      <dgm:t>
        <a:bodyPr/>
        <a:lstStyle/>
        <a:p>
          <a:r>
            <a:rPr lang="en-US" dirty="0"/>
            <a:t>1</a:t>
          </a:r>
        </a:p>
      </dgm:t>
    </dgm:pt>
    <dgm:pt modelId="{F47DDFFC-88C0-4544-AD82-B8AF6DAE500F}" type="parTrans" cxnId="{53059EB0-64A2-E848-9031-211CB5009BAD}">
      <dgm:prSet/>
      <dgm:spPr/>
      <dgm:t>
        <a:bodyPr/>
        <a:lstStyle/>
        <a:p>
          <a:endParaRPr lang="en-US"/>
        </a:p>
      </dgm:t>
    </dgm:pt>
    <dgm:pt modelId="{AD31B3A8-5030-6C46-8B52-2B415B3BDB9B}" type="sibTrans" cxnId="{53059EB0-64A2-E848-9031-211CB5009BAD}">
      <dgm:prSet/>
      <dgm:spPr/>
      <dgm:t>
        <a:bodyPr/>
        <a:lstStyle/>
        <a:p>
          <a:endParaRPr lang="en-US"/>
        </a:p>
      </dgm:t>
    </dgm:pt>
    <dgm:pt modelId="{9F0D06CA-0D36-9D4D-B395-C3A91BD9414E}">
      <dgm:prSet phldrT="[Text]" custT="1"/>
      <dgm:spPr/>
      <dgm:t>
        <a:bodyPr/>
        <a:lstStyle/>
        <a:p>
          <a:r>
            <a:rPr lang="en-US" sz="3200" dirty="0">
              <a:solidFill>
                <a:srgbClr val="19354D"/>
              </a:solidFill>
            </a:rPr>
            <a:t>Slide Title</a:t>
          </a:r>
        </a:p>
      </dgm:t>
    </dgm:pt>
    <dgm:pt modelId="{4467E377-924F-184C-8983-405BEB5CC414}" type="parTrans" cxnId="{E17ACE2D-3D8B-0B4B-804E-653F68E04B34}">
      <dgm:prSet/>
      <dgm:spPr/>
      <dgm:t>
        <a:bodyPr/>
        <a:lstStyle/>
        <a:p>
          <a:endParaRPr lang="en-US"/>
        </a:p>
      </dgm:t>
    </dgm:pt>
    <dgm:pt modelId="{3416F391-A759-B841-B4B0-1FDDE72880BE}" type="sibTrans" cxnId="{E17ACE2D-3D8B-0B4B-804E-653F68E04B34}">
      <dgm:prSet/>
      <dgm:spPr/>
      <dgm:t>
        <a:bodyPr/>
        <a:lstStyle/>
        <a:p>
          <a:endParaRPr lang="en-US"/>
        </a:p>
      </dgm:t>
    </dgm:pt>
    <dgm:pt modelId="{67A7DA18-FE6D-C349-9BB1-774614E2D0A9}">
      <dgm:prSet phldrT="[Text]"/>
      <dgm:spPr/>
      <dgm:t>
        <a:bodyPr/>
        <a:lstStyle/>
        <a:p>
          <a:r>
            <a:rPr lang="en-US" dirty="0"/>
            <a:t>2</a:t>
          </a:r>
        </a:p>
      </dgm:t>
    </dgm:pt>
    <dgm:pt modelId="{B72D8E53-DD67-4E46-97E3-AD851BFCCCBF}" type="parTrans" cxnId="{8043890F-7952-C84D-8BE6-D7A4BFEEA09A}">
      <dgm:prSet/>
      <dgm:spPr/>
      <dgm:t>
        <a:bodyPr/>
        <a:lstStyle/>
        <a:p>
          <a:endParaRPr lang="en-US"/>
        </a:p>
      </dgm:t>
    </dgm:pt>
    <dgm:pt modelId="{175E6691-4FEB-A74D-996C-09F767B4AFED}" type="sibTrans" cxnId="{8043890F-7952-C84D-8BE6-D7A4BFEEA09A}">
      <dgm:prSet/>
      <dgm:spPr/>
      <dgm:t>
        <a:bodyPr/>
        <a:lstStyle/>
        <a:p>
          <a:endParaRPr lang="en-US"/>
        </a:p>
      </dgm:t>
    </dgm:pt>
    <dgm:pt modelId="{A48B9CF1-05CA-4445-861F-B853300B2B39}">
      <dgm:prSet phldrT="[Text]" custT="1"/>
      <dgm:spPr/>
      <dgm:t>
        <a:bodyPr/>
        <a:lstStyle/>
        <a:p>
          <a:r>
            <a:rPr lang="en-US" sz="3200" dirty="0">
              <a:solidFill>
                <a:srgbClr val="19354D"/>
              </a:solidFill>
            </a:rPr>
            <a:t>Slide Title</a:t>
          </a:r>
        </a:p>
      </dgm:t>
    </dgm:pt>
    <dgm:pt modelId="{A41E6298-F286-BF4D-AE6E-8E34BE8BD259}" type="parTrans" cxnId="{733F1771-6F63-1F4A-A8BB-DD2131A66BB5}">
      <dgm:prSet/>
      <dgm:spPr/>
      <dgm:t>
        <a:bodyPr/>
        <a:lstStyle/>
        <a:p>
          <a:endParaRPr lang="en-US"/>
        </a:p>
      </dgm:t>
    </dgm:pt>
    <dgm:pt modelId="{F43E0FFC-6C38-E74F-8651-E67889C0C1B7}" type="sibTrans" cxnId="{733F1771-6F63-1F4A-A8BB-DD2131A66BB5}">
      <dgm:prSet/>
      <dgm:spPr/>
      <dgm:t>
        <a:bodyPr/>
        <a:lstStyle/>
        <a:p>
          <a:endParaRPr lang="en-US"/>
        </a:p>
      </dgm:t>
    </dgm:pt>
    <dgm:pt modelId="{A69C2980-13F1-944F-A24D-24B5B686EFEC}">
      <dgm:prSet phldrT="[Text]"/>
      <dgm:spPr/>
      <dgm:t>
        <a:bodyPr/>
        <a:lstStyle/>
        <a:p>
          <a:r>
            <a:rPr lang="en-US" dirty="0"/>
            <a:t>3</a:t>
          </a:r>
        </a:p>
      </dgm:t>
    </dgm:pt>
    <dgm:pt modelId="{46E458AE-A18A-9E41-88FB-DC54B75D60B2}" type="parTrans" cxnId="{DCAC4F85-EA41-504E-B49C-A109E097FAEE}">
      <dgm:prSet/>
      <dgm:spPr/>
      <dgm:t>
        <a:bodyPr/>
        <a:lstStyle/>
        <a:p>
          <a:endParaRPr lang="en-US"/>
        </a:p>
      </dgm:t>
    </dgm:pt>
    <dgm:pt modelId="{0B4A53DC-F321-014D-BCD3-4335D7F9C004}" type="sibTrans" cxnId="{DCAC4F85-EA41-504E-B49C-A109E097FAEE}">
      <dgm:prSet/>
      <dgm:spPr/>
      <dgm:t>
        <a:bodyPr/>
        <a:lstStyle/>
        <a:p>
          <a:endParaRPr lang="en-US"/>
        </a:p>
      </dgm:t>
    </dgm:pt>
    <dgm:pt modelId="{6EBDD1A3-967F-4C40-9EA7-6678F2EA1E3F}">
      <dgm:prSet phldrT="[Text]" custT="1"/>
      <dgm:spPr/>
      <dgm:t>
        <a:bodyPr/>
        <a:lstStyle/>
        <a:p>
          <a:r>
            <a:rPr lang="en-US" sz="3200" dirty="0">
              <a:solidFill>
                <a:srgbClr val="19354D"/>
              </a:solidFill>
            </a:rPr>
            <a:t>Slide Title</a:t>
          </a:r>
        </a:p>
      </dgm:t>
    </dgm:pt>
    <dgm:pt modelId="{E1B77F24-567D-AC4E-A092-3E02323E3755}" type="parTrans" cxnId="{3E803372-8433-554C-A558-E51B4D51BDDA}">
      <dgm:prSet/>
      <dgm:spPr/>
      <dgm:t>
        <a:bodyPr/>
        <a:lstStyle/>
        <a:p>
          <a:endParaRPr lang="en-US"/>
        </a:p>
      </dgm:t>
    </dgm:pt>
    <dgm:pt modelId="{062FB9D3-83E8-AB4C-9D3E-6BB0F59F1820}" type="sibTrans" cxnId="{3E803372-8433-554C-A558-E51B4D51BDDA}">
      <dgm:prSet/>
      <dgm:spPr/>
      <dgm:t>
        <a:bodyPr/>
        <a:lstStyle/>
        <a:p>
          <a:endParaRPr lang="en-US"/>
        </a:p>
      </dgm:t>
    </dgm:pt>
    <dgm:pt modelId="{0EF8EC47-0473-2B4E-BB25-FA6F8A99CFA5}" type="pres">
      <dgm:prSet presAssocID="{12C3C9C6-4E8D-AE4E-8AF3-E689D3213075}" presName="linearFlow" presStyleCnt="0">
        <dgm:presLayoutVars>
          <dgm:dir/>
          <dgm:animLvl val="lvl"/>
          <dgm:resizeHandles val="exact"/>
        </dgm:presLayoutVars>
      </dgm:prSet>
      <dgm:spPr/>
    </dgm:pt>
    <dgm:pt modelId="{BD790655-3CC8-DB4B-8C14-09414BEEE8EC}" type="pres">
      <dgm:prSet presAssocID="{623D255D-A64B-E043-A6F1-0899BDE6C2E1}" presName="composite" presStyleCnt="0"/>
      <dgm:spPr/>
    </dgm:pt>
    <dgm:pt modelId="{4A65AFAC-3279-1B4F-8FD1-3D767306279F}" type="pres">
      <dgm:prSet presAssocID="{623D255D-A64B-E043-A6F1-0899BDE6C2E1}" presName="parentText" presStyleLbl="alignNode1" presStyleIdx="0" presStyleCnt="3">
        <dgm:presLayoutVars>
          <dgm:chMax val="1"/>
          <dgm:bulletEnabled val="1"/>
        </dgm:presLayoutVars>
      </dgm:prSet>
      <dgm:spPr/>
    </dgm:pt>
    <dgm:pt modelId="{4EBE0188-9563-6846-A934-97189A9539D8}" type="pres">
      <dgm:prSet presAssocID="{623D255D-A64B-E043-A6F1-0899BDE6C2E1}" presName="descendantText" presStyleLbl="alignAcc1" presStyleIdx="0" presStyleCnt="3">
        <dgm:presLayoutVars>
          <dgm:bulletEnabled val="1"/>
        </dgm:presLayoutVars>
      </dgm:prSet>
      <dgm:spPr/>
    </dgm:pt>
    <dgm:pt modelId="{37C61839-B3AD-E146-BFD5-60D448FC6DA4}" type="pres">
      <dgm:prSet presAssocID="{AD31B3A8-5030-6C46-8B52-2B415B3BDB9B}" presName="sp" presStyleCnt="0"/>
      <dgm:spPr/>
    </dgm:pt>
    <dgm:pt modelId="{DFEBD311-085E-074A-80FC-49CB863C7A0D}" type="pres">
      <dgm:prSet presAssocID="{67A7DA18-FE6D-C349-9BB1-774614E2D0A9}" presName="composite" presStyleCnt="0"/>
      <dgm:spPr/>
    </dgm:pt>
    <dgm:pt modelId="{A62F56BC-D8B5-6942-82CC-34676D419596}" type="pres">
      <dgm:prSet presAssocID="{67A7DA18-FE6D-C349-9BB1-774614E2D0A9}" presName="parentText" presStyleLbl="alignNode1" presStyleIdx="1" presStyleCnt="3">
        <dgm:presLayoutVars>
          <dgm:chMax val="1"/>
          <dgm:bulletEnabled val="1"/>
        </dgm:presLayoutVars>
      </dgm:prSet>
      <dgm:spPr/>
    </dgm:pt>
    <dgm:pt modelId="{5F2D23CC-95FF-8E44-B542-6F2A4646D751}" type="pres">
      <dgm:prSet presAssocID="{67A7DA18-FE6D-C349-9BB1-774614E2D0A9}" presName="descendantText" presStyleLbl="alignAcc1" presStyleIdx="1" presStyleCnt="3">
        <dgm:presLayoutVars>
          <dgm:bulletEnabled val="1"/>
        </dgm:presLayoutVars>
      </dgm:prSet>
      <dgm:spPr/>
    </dgm:pt>
    <dgm:pt modelId="{99322D71-EC5A-1440-940E-998BBF13C984}" type="pres">
      <dgm:prSet presAssocID="{175E6691-4FEB-A74D-996C-09F767B4AFED}" presName="sp" presStyleCnt="0"/>
      <dgm:spPr/>
    </dgm:pt>
    <dgm:pt modelId="{D17F054D-2633-DE42-8C2D-58F52280E1D8}" type="pres">
      <dgm:prSet presAssocID="{A69C2980-13F1-944F-A24D-24B5B686EFEC}" presName="composite" presStyleCnt="0"/>
      <dgm:spPr/>
    </dgm:pt>
    <dgm:pt modelId="{3DC96EF4-BD4E-294C-8985-3053FCEE5B5A}" type="pres">
      <dgm:prSet presAssocID="{A69C2980-13F1-944F-A24D-24B5B686EFEC}" presName="parentText" presStyleLbl="alignNode1" presStyleIdx="2" presStyleCnt="3">
        <dgm:presLayoutVars>
          <dgm:chMax val="1"/>
          <dgm:bulletEnabled val="1"/>
        </dgm:presLayoutVars>
      </dgm:prSet>
      <dgm:spPr/>
    </dgm:pt>
    <dgm:pt modelId="{89505891-F738-6B47-8FFB-4D406888E7C7}" type="pres">
      <dgm:prSet presAssocID="{A69C2980-13F1-944F-A24D-24B5B686EFEC}" presName="descendantText" presStyleLbl="alignAcc1" presStyleIdx="2" presStyleCnt="3">
        <dgm:presLayoutVars>
          <dgm:bulletEnabled val="1"/>
        </dgm:presLayoutVars>
      </dgm:prSet>
      <dgm:spPr/>
    </dgm:pt>
  </dgm:ptLst>
  <dgm:cxnLst>
    <dgm:cxn modelId="{8043890F-7952-C84D-8BE6-D7A4BFEEA09A}" srcId="{12C3C9C6-4E8D-AE4E-8AF3-E689D3213075}" destId="{67A7DA18-FE6D-C349-9BB1-774614E2D0A9}" srcOrd="1" destOrd="0" parTransId="{B72D8E53-DD67-4E46-97E3-AD851BFCCCBF}" sibTransId="{175E6691-4FEB-A74D-996C-09F767B4AFED}"/>
    <dgm:cxn modelId="{E17ACE2D-3D8B-0B4B-804E-653F68E04B34}" srcId="{623D255D-A64B-E043-A6F1-0899BDE6C2E1}" destId="{9F0D06CA-0D36-9D4D-B395-C3A91BD9414E}" srcOrd="0" destOrd="0" parTransId="{4467E377-924F-184C-8983-405BEB5CC414}" sibTransId="{3416F391-A759-B841-B4B0-1FDDE72880BE}"/>
    <dgm:cxn modelId="{B4A7EB43-4EA2-0140-956E-2E1B5EC0C87F}" type="presOf" srcId="{A48B9CF1-05CA-4445-861F-B853300B2B39}" destId="{5F2D23CC-95FF-8E44-B542-6F2A4646D751}" srcOrd="0" destOrd="0" presId="urn:microsoft.com/office/officeart/2005/8/layout/chevron2"/>
    <dgm:cxn modelId="{F887774D-3BB0-7440-B156-8DDBA4C2653E}" type="presOf" srcId="{67A7DA18-FE6D-C349-9BB1-774614E2D0A9}" destId="{A62F56BC-D8B5-6942-82CC-34676D419596}" srcOrd="0" destOrd="0" presId="urn:microsoft.com/office/officeart/2005/8/layout/chevron2"/>
    <dgm:cxn modelId="{733F1771-6F63-1F4A-A8BB-DD2131A66BB5}" srcId="{67A7DA18-FE6D-C349-9BB1-774614E2D0A9}" destId="{A48B9CF1-05CA-4445-861F-B853300B2B39}" srcOrd="0" destOrd="0" parTransId="{A41E6298-F286-BF4D-AE6E-8E34BE8BD259}" sibTransId="{F43E0FFC-6C38-E74F-8651-E67889C0C1B7}"/>
    <dgm:cxn modelId="{3E803372-8433-554C-A558-E51B4D51BDDA}" srcId="{A69C2980-13F1-944F-A24D-24B5B686EFEC}" destId="{6EBDD1A3-967F-4C40-9EA7-6678F2EA1E3F}" srcOrd="0" destOrd="0" parTransId="{E1B77F24-567D-AC4E-A092-3E02323E3755}" sibTransId="{062FB9D3-83E8-AB4C-9D3E-6BB0F59F1820}"/>
    <dgm:cxn modelId="{DCAC4F85-EA41-504E-B49C-A109E097FAEE}" srcId="{12C3C9C6-4E8D-AE4E-8AF3-E689D3213075}" destId="{A69C2980-13F1-944F-A24D-24B5B686EFEC}" srcOrd="2" destOrd="0" parTransId="{46E458AE-A18A-9E41-88FB-DC54B75D60B2}" sibTransId="{0B4A53DC-F321-014D-BCD3-4335D7F9C004}"/>
    <dgm:cxn modelId="{BC531F8A-99FA-5843-94C0-928CDF9FD001}" type="presOf" srcId="{623D255D-A64B-E043-A6F1-0899BDE6C2E1}" destId="{4A65AFAC-3279-1B4F-8FD1-3D767306279F}" srcOrd="0" destOrd="0" presId="urn:microsoft.com/office/officeart/2005/8/layout/chevron2"/>
    <dgm:cxn modelId="{8F4B339E-EBF2-9A43-804E-A4E7A9A9C2C6}" type="presOf" srcId="{12C3C9C6-4E8D-AE4E-8AF3-E689D3213075}" destId="{0EF8EC47-0473-2B4E-BB25-FA6F8A99CFA5}" srcOrd="0" destOrd="0" presId="urn:microsoft.com/office/officeart/2005/8/layout/chevron2"/>
    <dgm:cxn modelId="{53059EB0-64A2-E848-9031-211CB5009BAD}" srcId="{12C3C9C6-4E8D-AE4E-8AF3-E689D3213075}" destId="{623D255D-A64B-E043-A6F1-0899BDE6C2E1}" srcOrd="0" destOrd="0" parTransId="{F47DDFFC-88C0-4544-AD82-B8AF6DAE500F}" sibTransId="{AD31B3A8-5030-6C46-8B52-2B415B3BDB9B}"/>
    <dgm:cxn modelId="{FBB3B5B7-3869-654C-804D-5FFBD5405F6E}" type="presOf" srcId="{A69C2980-13F1-944F-A24D-24B5B686EFEC}" destId="{3DC96EF4-BD4E-294C-8985-3053FCEE5B5A}" srcOrd="0" destOrd="0" presId="urn:microsoft.com/office/officeart/2005/8/layout/chevron2"/>
    <dgm:cxn modelId="{6525D1C5-ED33-3642-8DC4-E7B6FDA0A740}" type="presOf" srcId="{9F0D06CA-0D36-9D4D-B395-C3A91BD9414E}" destId="{4EBE0188-9563-6846-A934-97189A9539D8}" srcOrd="0" destOrd="0" presId="urn:microsoft.com/office/officeart/2005/8/layout/chevron2"/>
    <dgm:cxn modelId="{6564C5ED-6B8E-3648-B1E2-3347CBD6718A}" type="presOf" srcId="{6EBDD1A3-967F-4C40-9EA7-6678F2EA1E3F}" destId="{89505891-F738-6B47-8FFB-4D406888E7C7}" srcOrd="0" destOrd="0" presId="urn:microsoft.com/office/officeart/2005/8/layout/chevron2"/>
    <dgm:cxn modelId="{20233F96-376B-6B44-AB91-AC5168D64EB3}" type="presParOf" srcId="{0EF8EC47-0473-2B4E-BB25-FA6F8A99CFA5}" destId="{BD790655-3CC8-DB4B-8C14-09414BEEE8EC}" srcOrd="0" destOrd="0" presId="urn:microsoft.com/office/officeart/2005/8/layout/chevron2"/>
    <dgm:cxn modelId="{C5646D4D-DDF3-D14E-AAFF-CE0DA329B83A}" type="presParOf" srcId="{BD790655-3CC8-DB4B-8C14-09414BEEE8EC}" destId="{4A65AFAC-3279-1B4F-8FD1-3D767306279F}" srcOrd="0" destOrd="0" presId="urn:microsoft.com/office/officeart/2005/8/layout/chevron2"/>
    <dgm:cxn modelId="{01BCB7F8-4C0C-3842-B625-A1A73BF9BBF4}" type="presParOf" srcId="{BD790655-3CC8-DB4B-8C14-09414BEEE8EC}" destId="{4EBE0188-9563-6846-A934-97189A9539D8}" srcOrd="1" destOrd="0" presId="urn:microsoft.com/office/officeart/2005/8/layout/chevron2"/>
    <dgm:cxn modelId="{7DCC761D-27D7-4F4A-AE46-B0E616982B4B}" type="presParOf" srcId="{0EF8EC47-0473-2B4E-BB25-FA6F8A99CFA5}" destId="{37C61839-B3AD-E146-BFD5-60D448FC6DA4}" srcOrd="1" destOrd="0" presId="urn:microsoft.com/office/officeart/2005/8/layout/chevron2"/>
    <dgm:cxn modelId="{C0125410-98A8-EC4A-8762-216AA24B55E3}" type="presParOf" srcId="{0EF8EC47-0473-2B4E-BB25-FA6F8A99CFA5}" destId="{DFEBD311-085E-074A-80FC-49CB863C7A0D}" srcOrd="2" destOrd="0" presId="urn:microsoft.com/office/officeart/2005/8/layout/chevron2"/>
    <dgm:cxn modelId="{8974E88C-17D0-5B42-84BA-4BD957C149E3}" type="presParOf" srcId="{DFEBD311-085E-074A-80FC-49CB863C7A0D}" destId="{A62F56BC-D8B5-6942-82CC-34676D419596}" srcOrd="0" destOrd="0" presId="urn:microsoft.com/office/officeart/2005/8/layout/chevron2"/>
    <dgm:cxn modelId="{03586619-55E4-3442-9E2C-9DD1C0B44A87}" type="presParOf" srcId="{DFEBD311-085E-074A-80FC-49CB863C7A0D}" destId="{5F2D23CC-95FF-8E44-B542-6F2A4646D751}" srcOrd="1" destOrd="0" presId="urn:microsoft.com/office/officeart/2005/8/layout/chevron2"/>
    <dgm:cxn modelId="{F9CD97DB-5887-7749-B4A3-10BA3B40F37B}" type="presParOf" srcId="{0EF8EC47-0473-2B4E-BB25-FA6F8A99CFA5}" destId="{99322D71-EC5A-1440-940E-998BBF13C984}" srcOrd="3" destOrd="0" presId="urn:microsoft.com/office/officeart/2005/8/layout/chevron2"/>
    <dgm:cxn modelId="{F0C6F563-DC3A-2342-ACA2-E9BA66AB8124}" type="presParOf" srcId="{0EF8EC47-0473-2B4E-BB25-FA6F8A99CFA5}" destId="{D17F054D-2633-DE42-8C2D-58F52280E1D8}" srcOrd="4" destOrd="0" presId="urn:microsoft.com/office/officeart/2005/8/layout/chevron2"/>
    <dgm:cxn modelId="{405BB701-78D0-2441-9060-75D440991E56}" type="presParOf" srcId="{D17F054D-2633-DE42-8C2D-58F52280E1D8}" destId="{3DC96EF4-BD4E-294C-8985-3053FCEE5B5A}" srcOrd="0" destOrd="0" presId="urn:microsoft.com/office/officeart/2005/8/layout/chevron2"/>
    <dgm:cxn modelId="{BAD3FF02-3807-964E-B81D-FAECE76AAC1A}" type="presParOf" srcId="{D17F054D-2633-DE42-8C2D-58F52280E1D8}" destId="{89505891-F738-6B47-8FFB-4D406888E7C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98548254-C063-4DA1-8001-7DF322CCD322}"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00D4589-CBE1-4E46-96BE-96ECFDE6DA3A}">
      <dgm:prSet phldrT="[Text]"/>
      <dgm:spPr/>
      <dgm:t>
        <a:bodyPr/>
        <a:lstStyle/>
        <a:p>
          <a:r>
            <a:rPr lang="en-US" dirty="0"/>
            <a:t>1</a:t>
          </a:r>
        </a:p>
      </dgm:t>
    </dgm:pt>
    <dgm:pt modelId="{8AB92D8A-DA5D-45E0-9071-F84A3209552B}" type="parTrans" cxnId="{05634683-F4D3-4279-9C42-C93F1B2463E3}">
      <dgm:prSet/>
      <dgm:spPr/>
      <dgm:t>
        <a:bodyPr/>
        <a:lstStyle/>
        <a:p>
          <a:endParaRPr lang="en-US"/>
        </a:p>
      </dgm:t>
    </dgm:pt>
    <dgm:pt modelId="{D33864EB-D249-49C9-89E2-5535C3494328}" type="sibTrans" cxnId="{05634683-F4D3-4279-9C42-C93F1B2463E3}">
      <dgm:prSet/>
      <dgm:spPr/>
      <dgm:t>
        <a:bodyPr/>
        <a:lstStyle/>
        <a:p>
          <a:endParaRPr lang="en-US"/>
        </a:p>
      </dgm:t>
    </dgm:pt>
    <dgm:pt modelId="{94848122-6C87-45DA-93B0-01906C4D1579}">
      <dgm:prSet phldrT="[Text]"/>
      <dgm:spPr/>
      <dgm:t>
        <a:bodyPr/>
        <a:lstStyle/>
        <a:p>
          <a:r>
            <a:rPr lang="en-US" dirty="0">
              <a:solidFill>
                <a:srgbClr val="0B427B"/>
              </a:solidFill>
            </a:rPr>
            <a:t>Objectives and Introductions</a:t>
          </a:r>
        </a:p>
      </dgm:t>
    </dgm:pt>
    <dgm:pt modelId="{2B860EA0-6FCC-4924-AB83-7E6096212CAA}" type="parTrans" cxnId="{D054988A-188B-4669-B773-0CA4B9E9E703}">
      <dgm:prSet/>
      <dgm:spPr/>
      <dgm:t>
        <a:bodyPr/>
        <a:lstStyle/>
        <a:p>
          <a:endParaRPr lang="en-US"/>
        </a:p>
      </dgm:t>
    </dgm:pt>
    <dgm:pt modelId="{4CF95B5F-40B3-4F8E-8F32-027913A1CCF9}" type="sibTrans" cxnId="{D054988A-188B-4669-B773-0CA4B9E9E703}">
      <dgm:prSet/>
      <dgm:spPr/>
      <dgm:t>
        <a:bodyPr/>
        <a:lstStyle/>
        <a:p>
          <a:endParaRPr lang="en-US"/>
        </a:p>
      </dgm:t>
    </dgm:pt>
    <dgm:pt modelId="{A5885844-358D-45A1-8961-B1FD2F63F443}">
      <dgm:prSet phldrT="[Text]"/>
      <dgm:spPr/>
      <dgm:t>
        <a:bodyPr/>
        <a:lstStyle/>
        <a:p>
          <a:r>
            <a:rPr lang="en-US" dirty="0"/>
            <a:t>2</a:t>
          </a:r>
        </a:p>
      </dgm:t>
    </dgm:pt>
    <dgm:pt modelId="{32A1F04D-CCD6-4BCF-BB26-3AA07124DE92}" type="parTrans" cxnId="{06D176FC-2DC6-4293-BC98-34C5B7A74C75}">
      <dgm:prSet/>
      <dgm:spPr/>
      <dgm:t>
        <a:bodyPr/>
        <a:lstStyle/>
        <a:p>
          <a:endParaRPr lang="en-US"/>
        </a:p>
      </dgm:t>
    </dgm:pt>
    <dgm:pt modelId="{EEC25ED2-533D-45A2-997F-BC61BEF9B10C}" type="sibTrans" cxnId="{06D176FC-2DC6-4293-BC98-34C5B7A74C75}">
      <dgm:prSet/>
      <dgm:spPr/>
      <dgm:t>
        <a:bodyPr/>
        <a:lstStyle/>
        <a:p>
          <a:endParaRPr lang="en-US"/>
        </a:p>
      </dgm:t>
    </dgm:pt>
    <dgm:pt modelId="{0237DFE2-3638-4D2D-A74D-3B8494B0E9DC}">
      <dgm:prSet phldrT="[Text]"/>
      <dgm:spPr/>
      <dgm:t>
        <a:bodyPr/>
        <a:lstStyle/>
        <a:p>
          <a:r>
            <a:rPr lang="en-US" dirty="0">
              <a:solidFill>
                <a:srgbClr val="0B427B"/>
              </a:solidFill>
            </a:rPr>
            <a:t>Cloud Overview</a:t>
          </a:r>
        </a:p>
      </dgm:t>
    </dgm:pt>
    <dgm:pt modelId="{A4AE5969-64FA-4681-85C5-3A0150994406}" type="parTrans" cxnId="{FEE2C757-29D6-4FAE-95D0-6810FEDDD96C}">
      <dgm:prSet/>
      <dgm:spPr/>
      <dgm:t>
        <a:bodyPr/>
        <a:lstStyle/>
        <a:p>
          <a:endParaRPr lang="en-US"/>
        </a:p>
      </dgm:t>
    </dgm:pt>
    <dgm:pt modelId="{FCBE489F-371D-4060-B5B0-4A659BF51B20}" type="sibTrans" cxnId="{FEE2C757-29D6-4FAE-95D0-6810FEDDD96C}">
      <dgm:prSet/>
      <dgm:spPr/>
      <dgm:t>
        <a:bodyPr/>
        <a:lstStyle/>
        <a:p>
          <a:endParaRPr lang="en-US"/>
        </a:p>
      </dgm:t>
    </dgm:pt>
    <dgm:pt modelId="{4F7FBFD9-9E17-42C3-8E52-7FBABD70B7BD}">
      <dgm:prSet phldrT="[Text]"/>
      <dgm:spPr/>
      <dgm:t>
        <a:bodyPr/>
        <a:lstStyle/>
        <a:p>
          <a:r>
            <a:rPr lang="en-US" dirty="0"/>
            <a:t>3</a:t>
          </a:r>
        </a:p>
      </dgm:t>
    </dgm:pt>
    <dgm:pt modelId="{423F5688-8B3E-4BED-8A46-4FA6E3200A84}" type="parTrans" cxnId="{993FAACF-5467-48EE-B417-DDF5541CBB3F}">
      <dgm:prSet/>
      <dgm:spPr/>
      <dgm:t>
        <a:bodyPr/>
        <a:lstStyle/>
        <a:p>
          <a:endParaRPr lang="en-US"/>
        </a:p>
      </dgm:t>
    </dgm:pt>
    <dgm:pt modelId="{69002000-1525-4D60-B22A-A57393F794E4}" type="sibTrans" cxnId="{993FAACF-5467-48EE-B417-DDF5541CBB3F}">
      <dgm:prSet/>
      <dgm:spPr/>
      <dgm:t>
        <a:bodyPr/>
        <a:lstStyle/>
        <a:p>
          <a:endParaRPr lang="en-US"/>
        </a:p>
      </dgm:t>
    </dgm:pt>
    <dgm:pt modelId="{144682DC-85A7-4A05-91A8-00CB005A2952}">
      <dgm:prSet phldrT="[Text]"/>
      <dgm:spPr/>
      <dgm:t>
        <a:bodyPr/>
        <a:lstStyle/>
        <a:p>
          <a:r>
            <a:rPr lang="en-US" dirty="0">
              <a:solidFill>
                <a:srgbClr val="0B427B"/>
              </a:solidFill>
            </a:rPr>
            <a:t>Cloud Architectures</a:t>
          </a:r>
        </a:p>
      </dgm:t>
    </dgm:pt>
    <dgm:pt modelId="{DBA462A9-17AA-47E5-96B7-EEFF65329D69}" type="parTrans" cxnId="{76965B3E-1E78-43A9-AEA5-CF4726B84D0E}">
      <dgm:prSet/>
      <dgm:spPr/>
      <dgm:t>
        <a:bodyPr/>
        <a:lstStyle/>
        <a:p>
          <a:endParaRPr lang="en-US"/>
        </a:p>
      </dgm:t>
    </dgm:pt>
    <dgm:pt modelId="{8F3D36E0-B1D9-41C2-BF13-F99FEC8EE3D1}" type="sibTrans" cxnId="{76965B3E-1E78-43A9-AEA5-CF4726B84D0E}">
      <dgm:prSet/>
      <dgm:spPr/>
      <dgm:t>
        <a:bodyPr/>
        <a:lstStyle/>
        <a:p>
          <a:endParaRPr lang="en-US"/>
        </a:p>
      </dgm:t>
    </dgm:pt>
    <dgm:pt modelId="{5504EA4B-E47E-4521-A4B4-D58D5ACB8864}">
      <dgm:prSet phldrT="[Text]"/>
      <dgm:spPr/>
      <dgm:t>
        <a:bodyPr/>
        <a:lstStyle/>
        <a:p>
          <a:r>
            <a:rPr lang="en-US" dirty="0"/>
            <a:t>4</a:t>
          </a:r>
        </a:p>
      </dgm:t>
    </dgm:pt>
    <dgm:pt modelId="{AD9AFB94-CC63-478E-9623-E62EF0A595C9}" type="parTrans" cxnId="{A39FFE27-9470-4431-8970-639F0BCF7F9D}">
      <dgm:prSet/>
      <dgm:spPr/>
      <dgm:t>
        <a:bodyPr/>
        <a:lstStyle/>
        <a:p>
          <a:endParaRPr lang="en-US"/>
        </a:p>
      </dgm:t>
    </dgm:pt>
    <dgm:pt modelId="{3CC1F498-7A97-4889-8F43-A8111C2550EE}" type="sibTrans" cxnId="{A39FFE27-9470-4431-8970-639F0BCF7F9D}">
      <dgm:prSet/>
      <dgm:spPr/>
      <dgm:t>
        <a:bodyPr/>
        <a:lstStyle/>
        <a:p>
          <a:endParaRPr lang="en-US"/>
        </a:p>
      </dgm:t>
    </dgm:pt>
    <dgm:pt modelId="{A9D378FE-DF3C-4F2A-95AC-97D8A36D4B8B}">
      <dgm:prSet phldrT="[Text]"/>
      <dgm:spPr/>
      <dgm:t>
        <a:bodyPr/>
        <a:lstStyle/>
        <a:p>
          <a:r>
            <a:rPr lang="en-US" dirty="0"/>
            <a:t>5</a:t>
          </a:r>
        </a:p>
      </dgm:t>
    </dgm:pt>
    <dgm:pt modelId="{FAEEB783-0995-4D41-8A53-FC45526B82E5}" type="parTrans" cxnId="{2AFD8936-A1EF-4B84-BF64-EFD034DACAFA}">
      <dgm:prSet/>
      <dgm:spPr/>
      <dgm:t>
        <a:bodyPr/>
        <a:lstStyle/>
        <a:p>
          <a:endParaRPr lang="en-US"/>
        </a:p>
      </dgm:t>
    </dgm:pt>
    <dgm:pt modelId="{7CAB872E-B75A-4C13-AED1-120327E16268}" type="sibTrans" cxnId="{2AFD8936-A1EF-4B84-BF64-EFD034DACAFA}">
      <dgm:prSet/>
      <dgm:spPr/>
      <dgm:t>
        <a:bodyPr/>
        <a:lstStyle/>
        <a:p>
          <a:endParaRPr lang="en-US"/>
        </a:p>
      </dgm:t>
    </dgm:pt>
    <dgm:pt modelId="{724725D2-84C0-4326-95F1-3F7667BF59CB}">
      <dgm:prSet phldrT="[Text]"/>
      <dgm:spPr/>
      <dgm:t>
        <a:bodyPr/>
        <a:lstStyle/>
        <a:p>
          <a:r>
            <a:rPr lang="en-US" dirty="0"/>
            <a:t>6</a:t>
          </a:r>
        </a:p>
      </dgm:t>
    </dgm:pt>
    <dgm:pt modelId="{E84DD6C5-3E3B-4C70-ADF7-D0834EFF4E93}" type="parTrans" cxnId="{81ED82E4-7BA2-454E-B6A1-DAA05DE3A9BA}">
      <dgm:prSet/>
      <dgm:spPr/>
      <dgm:t>
        <a:bodyPr/>
        <a:lstStyle/>
        <a:p>
          <a:endParaRPr lang="en-US"/>
        </a:p>
      </dgm:t>
    </dgm:pt>
    <dgm:pt modelId="{78274E2E-0CA8-4D37-A7A0-F3B6CB2EB821}" type="sibTrans" cxnId="{81ED82E4-7BA2-454E-B6A1-DAA05DE3A9BA}">
      <dgm:prSet/>
      <dgm:spPr/>
      <dgm:t>
        <a:bodyPr/>
        <a:lstStyle/>
        <a:p>
          <a:endParaRPr lang="en-US"/>
        </a:p>
      </dgm:t>
    </dgm:pt>
    <dgm:pt modelId="{26AF0A7A-D1FE-4750-A8FC-811A7EA380B5}">
      <dgm:prSet phldrT="[Text]"/>
      <dgm:spPr/>
      <dgm:t>
        <a:bodyPr/>
        <a:lstStyle/>
        <a:p>
          <a:r>
            <a:rPr lang="en-US" dirty="0" err="1">
              <a:solidFill>
                <a:srgbClr val="0B427B"/>
              </a:solidFill>
            </a:rPr>
            <a:t>Microservices</a:t>
          </a:r>
          <a:endParaRPr lang="en-US" dirty="0">
            <a:solidFill>
              <a:srgbClr val="0B427B"/>
            </a:solidFill>
          </a:endParaRPr>
        </a:p>
      </dgm:t>
    </dgm:pt>
    <dgm:pt modelId="{00FCB57B-32E7-4CE9-BCF9-E50DB281AF1F}" type="parTrans" cxnId="{558B3D6B-AF58-45A4-BF16-2710192C5132}">
      <dgm:prSet/>
      <dgm:spPr/>
      <dgm:t>
        <a:bodyPr/>
        <a:lstStyle/>
        <a:p>
          <a:endParaRPr lang="en-US"/>
        </a:p>
      </dgm:t>
    </dgm:pt>
    <dgm:pt modelId="{6A6C8A39-1F7B-4FA0-8AF1-163D232C2F3B}" type="sibTrans" cxnId="{558B3D6B-AF58-45A4-BF16-2710192C5132}">
      <dgm:prSet/>
      <dgm:spPr/>
      <dgm:t>
        <a:bodyPr/>
        <a:lstStyle/>
        <a:p>
          <a:endParaRPr lang="en-US"/>
        </a:p>
      </dgm:t>
    </dgm:pt>
    <dgm:pt modelId="{1D138D24-FCA0-4145-8362-F8DF39CE6580}">
      <dgm:prSet phldrT="[Text]"/>
      <dgm:spPr/>
      <dgm:t>
        <a:bodyPr/>
        <a:lstStyle/>
        <a:p>
          <a:r>
            <a:rPr lang="en-US" dirty="0" err="1">
              <a:solidFill>
                <a:srgbClr val="0B427B"/>
              </a:solidFill>
            </a:rPr>
            <a:t>Serverless</a:t>
          </a:r>
          <a:endParaRPr lang="en-US" dirty="0">
            <a:solidFill>
              <a:srgbClr val="0B427B"/>
            </a:solidFill>
          </a:endParaRPr>
        </a:p>
      </dgm:t>
    </dgm:pt>
    <dgm:pt modelId="{FF97DD9E-8CB7-49B2-B783-2431ECAD047D}" type="parTrans" cxnId="{71DCC678-8E07-4FB7-ABD5-396EC140D90C}">
      <dgm:prSet/>
      <dgm:spPr/>
      <dgm:t>
        <a:bodyPr/>
        <a:lstStyle/>
        <a:p>
          <a:endParaRPr lang="en-US"/>
        </a:p>
      </dgm:t>
    </dgm:pt>
    <dgm:pt modelId="{B15FF5AE-BA11-4B4E-9208-F4960F8CB6F7}" type="sibTrans" cxnId="{71DCC678-8E07-4FB7-ABD5-396EC140D90C}">
      <dgm:prSet/>
      <dgm:spPr/>
      <dgm:t>
        <a:bodyPr/>
        <a:lstStyle/>
        <a:p>
          <a:endParaRPr lang="en-US"/>
        </a:p>
      </dgm:t>
    </dgm:pt>
    <dgm:pt modelId="{59A5A1DC-F6EF-4383-A39D-9B11CA1F747D}">
      <dgm:prSet phldrT="[Text]"/>
      <dgm:spPr/>
      <dgm:t>
        <a:bodyPr/>
        <a:lstStyle/>
        <a:p>
          <a:r>
            <a:rPr lang="en-US" dirty="0">
              <a:solidFill>
                <a:srgbClr val="0B427B"/>
              </a:solidFill>
            </a:rPr>
            <a:t>IBM Cloud</a:t>
          </a:r>
        </a:p>
      </dgm:t>
    </dgm:pt>
    <dgm:pt modelId="{632D7D12-F279-47DF-9E2C-E3AF91A4F6AC}" type="parTrans" cxnId="{98A17B04-90F7-479B-879C-8C6905092F25}">
      <dgm:prSet/>
      <dgm:spPr/>
      <dgm:t>
        <a:bodyPr/>
        <a:lstStyle/>
        <a:p>
          <a:endParaRPr lang="en-US"/>
        </a:p>
      </dgm:t>
    </dgm:pt>
    <dgm:pt modelId="{F71E1405-5EB4-4843-8AFD-34537D21FACC}" type="sibTrans" cxnId="{98A17B04-90F7-479B-879C-8C6905092F25}">
      <dgm:prSet/>
      <dgm:spPr/>
      <dgm:t>
        <a:bodyPr/>
        <a:lstStyle/>
        <a:p>
          <a:endParaRPr lang="en-US"/>
        </a:p>
      </dgm:t>
    </dgm:pt>
    <dgm:pt modelId="{441D1330-74A7-4DD3-8B2B-BDAC6A8CB8F2}" type="pres">
      <dgm:prSet presAssocID="{98548254-C063-4DA1-8001-7DF322CCD322}" presName="linearFlow" presStyleCnt="0">
        <dgm:presLayoutVars>
          <dgm:dir/>
          <dgm:animLvl val="lvl"/>
          <dgm:resizeHandles val="exact"/>
        </dgm:presLayoutVars>
      </dgm:prSet>
      <dgm:spPr/>
    </dgm:pt>
    <dgm:pt modelId="{5FAD3ED8-C6F9-44D3-A332-B173C82F58E5}" type="pres">
      <dgm:prSet presAssocID="{200D4589-CBE1-4E46-96BE-96ECFDE6DA3A}" presName="composite" presStyleCnt="0"/>
      <dgm:spPr/>
    </dgm:pt>
    <dgm:pt modelId="{D9585E22-15DB-47A6-84B5-09AD0DA24E30}" type="pres">
      <dgm:prSet presAssocID="{200D4589-CBE1-4E46-96BE-96ECFDE6DA3A}" presName="parentText" presStyleLbl="alignNode1" presStyleIdx="0" presStyleCnt="6">
        <dgm:presLayoutVars>
          <dgm:chMax val="1"/>
          <dgm:bulletEnabled val="1"/>
        </dgm:presLayoutVars>
      </dgm:prSet>
      <dgm:spPr/>
    </dgm:pt>
    <dgm:pt modelId="{F56ADBAB-74C9-4BFF-B7C2-E68F513571FE}" type="pres">
      <dgm:prSet presAssocID="{200D4589-CBE1-4E46-96BE-96ECFDE6DA3A}" presName="descendantText" presStyleLbl="alignAcc1" presStyleIdx="0" presStyleCnt="6">
        <dgm:presLayoutVars>
          <dgm:bulletEnabled val="1"/>
        </dgm:presLayoutVars>
      </dgm:prSet>
      <dgm:spPr/>
    </dgm:pt>
    <dgm:pt modelId="{20514C87-F57D-4082-BAF0-3220B87299E1}" type="pres">
      <dgm:prSet presAssocID="{D33864EB-D249-49C9-89E2-5535C3494328}" presName="sp" presStyleCnt="0"/>
      <dgm:spPr/>
    </dgm:pt>
    <dgm:pt modelId="{FA59D346-51A6-48FF-B705-744BF33AEA8D}" type="pres">
      <dgm:prSet presAssocID="{A5885844-358D-45A1-8961-B1FD2F63F443}" presName="composite" presStyleCnt="0"/>
      <dgm:spPr/>
    </dgm:pt>
    <dgm:pt modelId="{CD7A680A-4AAE-4FCA-BE92-4AB492179984}" type="pres">
      <dgm:prSet presAssocID="{A5885844-358D-45A1-8961-B1FD2F63F443}" presName="parentText" presStyleLbl="alignNode1" presStyleIdx="1" presStyleCnt="6">
        <dgm:presLayoutVars>
          <dgm:chMax val="1"/>
          <dgm:bulletEnabled val="1"/>
        </dgm:presLayoutVars>
      </dgm:prSet>
      <dgm:spPr/>
    </dgm:pt>
    <dgm:pt modelId="{637E31CD-B65F-44DF-9779-60E5432825D5}" type="pres">
      <dgm:prSet presAssocID="{A5885844-358D-45A1-8961-B1FD2F63F443}" presName="descendantText" presStyleLbl="alignAcc1" presStyleIdx="1" presStyleCnt="6">
        <dgm:presLayoutVars>
          <dgm:bulletEnabled val="1"/>
        </dgm:presLayoutVars>
      </dgm:prSet>
      <dgm:spPr/>
    </dgm:pt>
    <dgm:pt modelId="{22FD36B5-2B9B-43B2-A615-29CF0C8BE0C7}" type="pres">
      <dgm:prSet presAssocID="{EEC25ED2-533D-45A2-997F-BC61BEF9B10C}" presName="sp" presStyleCnt="0"/>
      <dgm:spPr/>
    </dgm:pt>
    <dgm:pt modelId="{0F8382F6-82BD-4F53-8F05-627B209094F1}" type="pres">
      <dgm:prSet presAssocID="{4F7FBFD9-9E17-42C3-8E52-7FBABD70B7BD}" presName="composite" presStyleCnt="0"/>
      <dgm:spPr/>
    </dgm:pt>
    <dgm:pt modelId="{9B8349D0-0BB2-4C9C-A04E-37F44B9FAF4D}" type="pres">
      <dgm:prSet presAssocID="{4F7FBFD9-9E17-42C3-8E52-7FBABD70B7BD}" presName="parentText" presStyleLbl="alignNode1" presStyleIdx="2" presStyleCnt="6" custLinFactNeighborY="-9725">
        <dgm:presLayoutVars>
          <dgm:chMax val="1"/>
          <dgm:bulletEnabled val="1"/>
        </dgm:presLayoutVars>
      </dgm:prSet>
      <dgm:spPr/>
    </dgm:pt>
    <dgm:pt modelId="{A99B5F98-8347-45F6-B39C-5816485C6EAE}" type="pres">
      <dgm:prSet presAssocID="{4F7FBFD9-9E17-42C3-8E52-7FBABD70B7BD}" presName="descendantText" presStyleLbl="alignAcc1" presStyleIdx="2" presStyleCnt="6">
        <dgm:presLayoutVars>
          <dgm:bulletEnabled val="1"/>
        </dgm:presLayoutVars>
      </dgm:prSet>
      <dgm:spPr/>
    </dgm:pt>
    <dgm:pt modelId="{546935C2-04C6-4755-8BDF-EAC04DCDC878}" type="pres">
      <dgm:prSet presAssocID="{69002000-1525-4D60-B22A-A57393F794E4}" presName="sp" presStyleCnt="0"/>
      <dgm:spPr/>
    </dgm:pt>
    <dgm:pt modelId="{6A3E257F-F61B-4C42-A499-F4D95A2E614C}" type="pres">
      <dgm:prSet presAssocID="{5504EA4B-E47E-4521-A4B4-D58D5ACB8864}" presName="composite" presStyleCnt="0"/>
      <dgm:spPr/>
    </dgm:pt>
    <dgm:pt modelId="{1010845F-ECE4-4AEA-B1A0-2A6CE3E7123A}" type="pres">
      <dgm:prSet presAssocID="{5504EA4B-E47E-4521-A4B4-D58D5ACB8864}" presName="parentText" presStyleLbl="alignNode1" presStyleIdx="3" presStyleCnt="6">
        <dgm:presLayoutVars>
          <dgm:chMax val="1"/>
          <dgm:bulletEnabled val="1"/>
        </dgm:presLayoutVars>
      </dgm:prSet>
      <dgm:spPr/>
    </dgm:pt>
    <dgm:pt modelId="{47B2C2BB-7057-4ED8-89C1-EA3DFEA4947A}" type="pres">
      <dgm:prSet presAssocID="{5504EA4B-E47E-4521-A4B4-D58D5ACB8864}" presName="descendantText" presStyleLbl="alignAcc1" presStyleIdx="3" presStyleCnt="6">
        <dgm:presLayoutVars>
          <dgm:bulletEnabled val="1"/>
        </dgm:presLayoutVars>
      </dgm:prSet>
      <dgm:spPr/>
    </dgm:pt>
    <dgm:pt modelId="{23F96700-2FC4-4C30-B4C6-596EDAE62200}" type="pres">
      <dgm:prSet presAssocID="{3CC1F498-7A97-4889-8F43-A8111C2550EE}" presName="sp" presStyleCnt="0"/>
      <dgm:spPr/>
    </dgm:pt>
    <dgm:pt modelId="{C69A343B-201C-425F-BDD5-7FC18DC70155}" type="pres">
      <dgm:prSet presAssocID="{A9D378FE-DF3C-4F2A-95AC-97D8A36D4B8B}" presName="composite" presStyleCnt="0"/>
      <dgm:spPr/>
    </dgm:pt>
    <dgm:pt modelId="{F6A2E5F6-0EF1-4F14-ABA5-E87B8D89CA9A}" type="pres">
      <dgm:prSet presAssocID="{A9D378FE-DF3C-4F2A-95AC-97D8A36D4B8B}" presName="parentText" presStyleLbl="alignNode1" presStyleIdx="4" presStyleCnt="6">
        <dgm:presLayoutVars>
          <dgm:chMax val="1"/>
          <dgm:bulletEnabled val="1"/>
        </dgm:presLayoutVars>
      </dgm:prSet>
      <dgm:spPr/>
    </dgm:pt>
    <dgm:pt modelId="{36DF3853-E132-4AEB-A598-79D072AB0244}" type="pres">
      <dgm:prSet presAssocID="{A9D378FE-DF3C-4F2A-95AC-97D8A36D4B8B}" presName="descendantText" presStyleLbl="alignAcc1" presStyleIdx="4" presStyleCnt="6">
        <dgm:presLayoutVars>
          <dgm:bulletEnabled val="1"/>
        </dgm:presLayoutVars>
      </dgm:prSet>
      <dgm:spPr/>
    </dgm:pt>
    <dgm:pt modelId="{536CBFA6-0F39-45AF-8D0B-695E2144D8DC}" type="pres">
      <dgm:prSet presAssocID="{7CAB872E-B75A-4C13-AED1-120327E16268}" presName="sp" presStyleCnt="0"/>
      <dgm:spPr/>
    </dgm:pt>
    <dgm:pt modelId="{EF9F39CE-E833-4ED5-B38B-1C39048A9396}" type="pres">
      <dgm:prSet presAssocID="{724725D2-84C0-4326-95F1-3F7667BF59CB}" presName="composite" presStyleCnt="0"/>
      <dgm:spPr/>
    </dgm:pt>
    <dgm:pt modelId="{A400527B-E1A9-448D-8690-C96514FB634C}" type="pres">
      <dgm:prSet presAssocID="{724725D2-84C0-4326-95F1-3F7667BF59CB}" presName="parentText" presStyleLbl="alignNode1" presStyleIdx="5" presStyleCnt="6">
        <dgm:presLayoutVars>
          <dgm:chMax val="1"/>
          <dgm:bulletEnabled val="1"/>
        </dgm:presLayoutVars>
      </dgm:prSet>
      <dgm:spPr/>
    </dgm:pt>
    <dgm:pt modelId="{BCBB99D1-C286-4375-A676-139E35AC9743}" type="pres">
      <dgm:prSet presAssocID="{724725D2-84C0-4326-95F1-3F7667BF59CB}" presName="descendantText" presStyleLbl="alignAcc1" presStyleIdx="5" presStyleCnt="6">
        <dgm:presLayoutVars>
          <dgm:bulletEnabled val="1"/>
        </dgm:presLayoutVars>
      </dgm:prSet>
      <dgm:spPr/>
    </dgm:pt>
  </dgm:ptLst>
  <dgm:cxnLst>
    <dgm:cxn modelId="{98A17B04-90F7-479B-879C-8C6905092F25}" srcId="{724725D2-84C0-4326-95F1-3F7667BF59CB}" destId="{59A5A1DC-F6EF-4383-A39D-9B11CA1F747D}" srcOrd="0" destOrd="0" parTransId="{632D7D12-F279-47DF-9E2C-E3AF91A4F6AC}" sibTransId="{F71E1405-5EB4-4843-8AFD-34537D21FACC}"/>
    <dgm:cxn modelId="{A4F40724-8C3C-FE48-B2CE-10DBCB572D2C}" type="presOf" srcId="{724725D2-84C0-4326-95F1-3F7667BF59CB}" destId="{A400527B-E1A9-448D-8690-C96514FB634C}" srcOrd="0" destOrd="0" presId="urn:microsoft.com/office/officeart/2005/8/layout/chevron2"/>
    <dgm:cxn modelId="{A39FFE27-9470-4431-8970-639F0BCF7F9D}" srcId="{98548254-C063-4DA1-8001-7DF322CCD322}" destId="{5504EA4B-E47E-4521-A4B4-D58D5ACB8864}" srcOrd="3" destOrd="0" parTransId="{AD9AFB94-CC63-478E-9623-E62EF0A595C9}" sibTransId="{3CC1F498-7A97-4889-8F43-A8111C2550EE}"/>
    <dgm:cxn modelId="{2AFD8936-A1EF-4B84-BF64-EFD034DACAFA}" srcId="{98548254-C063-4DA1-8001-7DF322CCD322}" destId="{A9D378FE-DF3C-4F2A-95AC-97D8A36D4B8B}" srcOrd="4" destOrd="0" parTransId="{FAEEB783-0995-4D41-8A53-FC45526B82E5}" sibTransId="{7CAB872E-B75A-4C13-AED1-120327E16268}"/>
    <dgm:cxn modelId="{76965B3E-1E78-43A9-AEA5-CF4726B84D0E}" srcId="{4F7FBFD9-9E17-42C3-8E52-7FBABD70B7BD}" destId="{144682DC-85A7-4A05-91A8-00CB005A2952}" srcOrd="0" destOrd="0" parTransId="{DBA462A9-17AA-47E5-96B7-EEFF65329D69}" sibTransId="{8F3D36E0-B1D9-41C2-BF13-F99FEC8EE3D1}"/>
    <dgm:cxn modelId="{700A6A49-942D-9641-A723-396B4F184ACB}" type="presOf" srcId="{0237DFE2-3638-4D2D-A74D-3B8494B0E9DC}" destId="{637E31CD-B65F-44DF-9779-60E5432825D5}" srcOrd="0" destOrd="0" presId="urn:microsoft.com/office/officeart/2005/8/layout/chevron2"/>
    <dgm:cxn modelId="{FEE2C757-29D6-4FAE-95D0-6810FEDDD96C}" srcId="{A5885844-358D-45A1-8961-B1FD2F63F443}" destId="{0237DFE2-3638-4D2D-A74D-3B8494B0E9DC}" srcOrd="0" destOrd="0" parTransId="{A4AE5969-64FA-4681-85C5-3A0150994406}" sibTransId="{FCBE489F-371D-4060-B5B0-4A659BF51B20}"/>
    <dgm:cxn modelId="{183CEA57-51AB-E041-AA93-87E2589F2720}" type="presOf" srcId="{144682DC-85A7-4A05-91A8-00CB005A2952}" destId="{A99B5F98-8347-45F6-B39C-5816485C6EAE}" srcOrd="0" destOrd="0" presId="urn:microsoft.com/office/officeart/2005/8/layout/chevron2"/>
    <dgm:cxn modelId="{558B3D6B-AF58-45A4-BF16-2710192C5132}" srcId="{5504EA4B-E47E-4521-A4B4-D58D5ACB8864}" destId="{26AF0A7A-D1FE-4750-A8FC-811A7EA380B5}" srcOrd="0" destOrd="0" parTransId="{00FCB57B-32E7-4CE9-BCF9-E50DB281AF1F}" sibTransId="{6A6C8A39-1F7B-4FA0-8AF1-163D232C2F3B}"/>
    <dgm:cxn modelId="{71DCC678-8E07-4FB7-ABD5-396EC140D90C}" srcId="{A9D378FE-DF3C-4F2A-95AC-97D8A36D4B8B}" destId="{1D138D24-FCA0-4145-8362-F8DF39CE6580}" srcOrd="0" destOrd="0" parTransId="{FF97DD9E-8CB7-49B2-B783-2431ECAD047D}" sibTransId="{B15FF5AE-BA11-4B4E-9208-F4960F8CB6F7}"/>
    <dgm:cxn modelId="{8069EE7B-5453-FA4D-BBC0-18E4FE84270B}" type="presOf" srcId="{94848122-6C87-45DA-93B0-01906C4D1579}" destId="{F56ADBAB-74C9-4BFF-B7C2-E68F513571FE}" srcOrd="0" destOrd="0" presId="urn:microsoft.com/office/officeart/2005/8/layout/chevron2"/>
    <dgm:cxn modelId="{429C8682-EEDD-2D4D-88DA-B2D5DA7F34F1}" type="presOf" srcId="{A5885844-358D-45A1-8961-B1FD2F63F443}" destId="{CD7A680A-4AAE-4FCA-BE92-4AB492179984}" srcOrd="0" destOrd="0" presId="urn:microsoft.com/office/officeart/2005/8/layout/chevron2"/>
    <dgm:cxn modelId="{05634683-F4D3-4279-9C42-C93F1B2463E3}" srcId="{98548254-C063-4DA1-8001-7DF322CCD322}" destId="{200D4589-CBE1-4E46-96BE-96ECFDE6DA3A}" srcOrd="0" destOrd="0" parTransId="{8AB92D8A-DA5D-45E0-9071-F84A3209552B}" sibTransId="{D33864EB-D249-49C9-89E2-5535C3494328}"/>
    <dgm:cxn modelId="{D054988A-188B-4669-B773-0CA4B9E9E703}" srcId="{200D4589-CBE1-4E46-96BE-96ECFDE6DA3A}" destId="{94848122-6C87-45DA-93B0-01906C4D1579}" srcOrd="0" destOrd="0" parTransId="{2B860EA0-6FCC-4924-AB83-7E6096212CAA}" sibTransId="{4CF95B5F-40B3-4F8E-8F32-027913A1CCF9}"/>
    <dgm:cxn modelId="{068C328C-87E3-8649-ABF0-D07923258AE5}" type="presOf" srcId="{4F7FBFD9-9E17-42C3-8E52-7FBABD70B7BD}" destId="{9B8349D0-0BB2-4C9C-A04E-37F44B9FAF4D}" srcOrd="0" destOrd="0" presId="urn:microsoft.com/office/officeart/2005/8/layout/chevron2"/>
    <dgm:cxn modelId="{1EA2759A-A7C3-3D4A-8D46-316C66B43819}" type="presOf" srcId="{5504EA4B-E47E-4521-A4B4-D58D5ACB8864}" destId="{1010845F-ECE4-4AEA-B1A0-2A6CE3E7123A}" srcOrd="0" destOrd="0" presId="urn:microsoft.com/office/officeart/2005/8/layout/chevron2"/>
    <dgm:cxn modelId="{17C908CB-C42B-694B-9705-C3DF0CCC2DAC}" type="presOf" srcId="{59A5A1DC-F6EF-4383-A39D-9B11CA1F747D}" destId="{BCBB99D1-C286-4375-A676-139E35AC9743}" srcOrd="0" destOrd="0" presId="urn:microsoft.com/office/officeart/2005/8/layout/chevron2"/>
    <dgm:cxn modelId="{25AC27CF-E3BB-2547-AF12-3E1B795ED32C}" type="presOf" srcId="{200D4589-CBE1-4E46-96BE-96ECFDE6DA3A}" destId="{D9585E22-15DB-47A6-84B5-09AD0DA24E30}" srcOrd="0" destOrd="0" presId="urn:microsoft.com/office/officeart/2005/8/layout/chevron2"/>
    <dgm:cxn modelId="{993FAACF-5467-48EE-B417-DDF5541CBB3F}" srcId="{98548254-C063-4DA1-8001-7DF322CCD322}" destId="{4F7FBFD9-9E17-42C3-8E52-7FBABD70B7BD}" srcOrd="2" destOrd="0" parTransId="{423F5688-8B3E-4BED-8A46-4FA6E3200A84}" sibTransId="{69002000-1525-4D60-B22A-A57393F794E4}"/>
    <dgm:cxn modelId="{031A86E3-FF05-E34D-8CC3-7C889FB82A16}" type="presOf" srcId="{98548254-C063-4DA1-8001-7DF322CCD322}" destId="{441D1330-74A7-4DD3-8B2B-BDAC6A8CB8F2}" srcOrd="0" destOrd="0" presId="urn:microsoft.com/office/officeart/2005/8/layout/chevron2"/>
    <dgm:cxn modelId="{81ED82E4-7BA2-454E-B6A1-DAA05DE3A9BA}" srcId="{98548254-C063-4DA1-8001-7DF322CCD322}" destId="{724725D2-84C0-4326-95F1-3F7667BF59CB}" srcOrd="5" destOrd="0" parTransId="{E84DD6C5-3E3B-4C70-ADF7-D0834EFF4E93}" sibTransId="{78274E2E-0CA8-4D37-A7A0-F3B6CB2EB821}"/>
    <dgm:cxn modelId="{663EB4E4-3AC0-D449-A6CA-4F614FA271FF}" type="presOf" srcId="{1D138D24-FCA0-4145-8362-F8DF39CE6580}" destId="{36DF3853-E132-4AEB-A598-79D072AB0244}" srcOrd="0" destOrd="0" presId="urn:microsoft.com/office/officeart/2005/8/layout/chevron2"/>
    <dgm:cxn modelId="{80C6CCF9-2B1C-004E-A3E2-08F4A86EA06A}" type="presOf" srcId="{26AF0A7A-D1FE-4750-A8FC-811A7EA380B5}" destId="{47B2C2BB-7057-4ED8-89C1-EA3DFEA4947A}" srcOrd="0" destOrd="0" presId="urn:microsoft.com/office/officeart/2005/8/layout/chevron2"/>
    <dgm:cxn modelId="{D1540AFB-B26F-EF48-BDBB-408CE79CA05B}" type="presOf" srcId="{A9D378FE-DF3C-4F2A-95AC-97D8A36D4B8B}" destId="{F6A2E5F6-0EF1-4F14-ABA5-E87B8D89CA9A}" srcOrd="0" destOrd="0" presId="urn:microsoft.com/office/officeart/2005/8/layout/chevron2"/>
    <dgm:cxn modelId="{06D176FC-2DC6-4293-BC98-34C5B7A74C75}" srcId="{98548254-C063-4DA1-8001-7DF322CCD322}" destId="{A5885844-358D-45A1-8961-B1FD2F63F443}" srcOrd="1" destOrd="0" parTransId="{32A1F04D-CCD6-4BCF-BB26-3AA07124DE92}" sibTransId="{EEC25ED2-533D-45A2-997F-BC61BEF9B10C}"/>
    <dgm:cxn modelId="{64770076-F6B9-9040-B623-5221012E2BCA}" type="presParOf" srcId="{441D1330-74A7-4DD3-8B2B-BDAC6A8CB8F2}" destId="{5FAD3ED8-C6F9-44D3-A332-B173C82F58E5}" srcOrd="0" destOrd="0" presId="urn:microsoft.com/office/officeart/2005/8/layout/chevron2"/>
    <dgm:cxn modelId="{E7AD08EB-1053-5140-912A-38D7588B927E}" type="presParOf" srcId="{5FAD3ED8-C6F9-44D3-A332-B173C82F58E5}" destId="{D9585E22-15DB-47A6-84B5-09AD0DA24E30}" srcOrd="0" destOrd="0" presId="urn:microsoft.com/office/officeart/2005/8/layout/chevron2"/>
    <dgm:cxn modelId="{79B90719-80D4-D449-8B00-96201B78B902}" type="presParOf" srcId="{5FAD3ED8-C6F9-44D3-A332-B173C82F58E5}" destId="{F56ADBAB-74C9-4BFF-B7C2-E68F513571FE}" srcOrd="1" destOrd="0" presId="urn:microsoft.com/office/officeart/2005/8/layout/chevron2"/>
    <dgm:cxn modelId="{2033AEC6-CBC1-0446-AFE6-D9065CE021B4}" type="presParOf" srcId="{441D1330-74A7-4DD3-8B2B-BDAC6A8CB8F2}" destId="{20514C87-F57D-4082-BAF0-3220B87299E1}" srcOrd="1" destOrd="0" presId="urn:microsoft.com/office/officeart/2005/8/layout/chevron2"/>
    <dgm:cxn modelId="{07282144-F80D-F14E-913E-0271DDB51624}" type="presParOf" srcId="{441D1330-74A7-4DD3-8B2B-BDAC6A8CB8F2}" destId="{FA59D346-51A6-48FF-B705-744BF33AEA8D}" srcOrd="2" destOrd="0" presId="urn:microsoft.com/office/officeart/2005/8/layout/chevron2"/>
    <dgm:cxn modelId="{530880B3-AF12-1F46-8622-393560E7D3AA}" type="presParOf" srcId="{FA59D346-51A6-48FF-B705-744BF33AEA8D}" destId="{CD7A680A-4AAE-4FCA-BE92-4AB492179984}" srcOrd="0" destOrd="0" presId="urn:microsoft.com/office/officeart/2005/8/layout/chevron2"/>
    <dgm:cxn modelId="{C01D106F-AD77-7840-8235-BB079DEB730E}" type="presParOf" srcId="{FA59D346-51A6-48FF-B705-744BF33AEA8D}" destId="{637E31CD-B65F-44DF-9779-60E5432825D5}" srcOrd="1" destOrd="0" presId="urn:microsoft.com/office/officeart/2005/8/layout/chevron2"/>
    <dgm:cxn modelId="{C077CBCA-1D3E-4D4E-AC16-3AA3D119D56A}" type="presParOf" srcId="{441D1330-74A7-4DD3-8B2B-BDAC6A8CB8F2}" destId="{22FD36B5-2B9B-43B2-A615-29CF0C8BE0C7}" srcOrd="3" destOrd="0" presId="urn:microsoft.com/office/officeart/2005/8/layout/chevron2"/>
    <dgm:cxn modelId="{D9AA869C-3FF0-7C47-A9C7-AF1656F662A8}" type="presParOf" srcId="{441D1330-74A7-4DD3-8B2B-BDAC6A8CB8F2}" destId="{0F8382F6-82BD-4F53-8F05-627B209094F1}" srcOrd="4" destOrd="0" presId="urn:microsoft.com/office/officeart/2005/8/layout/chevron2"/>
    <dgm:cxn modelId="{9CC1B446-5F79-584A-AA75-1C7A2204BB74}" type="presParOf" srcId="{0F8382F6-82BD-4F53-8F05-627B209094F1}" destId="{9B8349D0-0BB2-4C9C-A04E-37F44B9FAF4D}" srcOrd="0" destOrd="0" presId="urn:microsoft.com/office/officeart/2005/8/layout/chevron2"/>
    <dgm:cxn modelId="{9430355C-74E5-B942-841A-E9BEDD125232}" type="presParOf" srcId="{0F8382F6-82BD-4F53-8F05-627B209094F1}" destId="{A99B5F98-8347-45F6-B39C-5816485C6EAE}" srcOrd="1" destOrd="0" presId="urn:microsoft.com/office/officeart/2005/8/layout/chevron2"/>
    <dgm:cxn modelId="{AAD95DC2-BAF6-C546-9330-78DF36223C8C}" type="presParOf" srcId="{441D1330-74A7-4DD3-8B2B-BDAC6A8CB8F2}" destId="{546935C2-04C6-4755-8BDF-EAC04DCDC878}" srcOrd="5" destOrd="0" presId="urn:microsoft.com/office/officeart/2005/8/layout/chevron2"/>
    <dgm:cxn modelId="{C282FEE7-8F30-884D-A88D-AA14A2293794}" type="presParOf" srcId="{441D1330-74A7-4DD3-8B2B-BDAC6A8CB8F2}" destId="{6A3E257F-F61B-4C42-A499-F4D95A2E614C}" srcOrd="6" destOrd="0" presId="urn:microsoft.com/office/officeart/2005/8/layout/chevron2"/>
    <dgm:cxn modelId="{E4FAF0B4-C59A-394A-A1BB-F121212F6B9C}" type="presParOf" srcId="{6A3E257F-F61B-4C42-A499-F4D95A2E614C}" destId="{1010845F-ECE4-4AEA-B1A0-2A6CE3E7123A}" srcOrd="0" destOrd="0" presId="urn:microsoft.com/office/officeart/2005/8/layout/chevron2"/>
    <dgm:cxn modelId="{58325888-F8FD-B847-95BB-3C083E830846}" type="presParOf" srcId="{6A3E257F-F61B-4C42-A499-F4D95A2E614C}" destId="{47B2C2BB-7057-4ED8-89C1-EA3DFEA4947A}" srcOrd="1" destOrd="0" presId="urn:microsoft.com/office/officeart/2005/8/layout/chevron2"/>
    <dgm:cxn modelId="{B4D93BA8-5EB8-DA40-A9A0-CF084709BF27}" type="presParOf" srcId="{441D1330-74A7-4DD3-8B2B-BDAC6A8CB8F2}" destId="{23F96700-2FC4-4C30-B4C6-596EDAE62200}" srcOrd="7" destOrd="0" presId="urn:microsoft.com/office/officeart/2005/8/layout/chevron2"/>
    <dgm:cxn modelId="{4ECEE007-312E-AF42-B4D2-7E855211C79A}" type="presParOf" srcId="{441D1330-74A7-4DD3-8B2B-BDAC6A8CB8F2}" destId="{C69A343B-201C-425F-BDD5-7FC18DC70155}" srcOrd="8" destOrd="0" presId="urn:microsoft.com/office/officeart/2005/8/layout/chevron2"/>
    <dgm:cxn modelId="{8259B01B-EBBB-C041-A0BD-5885791B47CB}" type="presParOf" srcId="{C69A343B-201C-425F-BDD5-7FC18DC70155}" destId="{F6A2E5F6-0EF1-4F14-ABA5-E87B8D89CA9A}" srcOrd="0" destOrd="0" presId="urn:microsoft.com/office/officeart/2005/8/layout/chevron2"/>
    <dgm:cxn modelId="{AFAC2568-9BCB-F148-9E75-47B1C5FD7B06}" type="presParOf" srcId="{C69A343B-201C-425F-BDD5-7FC18DC70155}" destId="{36DF3853-E132-4AEB-A598-79D072AB0244}" srcOrd="1" destOrd="0" presId="urn:microsoft.com/office/officeart/2005/8/layout/chevron2"/>
    <dgm:cxn modelId="{0D43E7E0-DD2B-9747-B7A4-10928103E533}" type="presParOf" srcId="{441D1330-74A7-4DD3-8B2B-BDAC6A8CB8F2}" destId="{536CBFA6-0F39-45AF-8D0B-695E2144D8DC}" srcOrd="9" destOrd="0" presId="urn:microsoft.com/office/officeart/2005/8/layout/chevron2"/>
    <dgm:cxn modelId="{37B4353B-7195-784A-8200-C8F6B36DBD35}" type="presParOf" srcId="{441D1330-74A7-4DD3-8B2B-BDAC6A8CB8F2}" destId="{EF9F39CE-E833-4ED5-B38B-1C39048A9396}" srcOrd="10" destOrd="0" presId="urn:microsoft.com/office/officeart/2005/8/layout/chevron2"/>
    <dgm:cxn modelId="{5D41BC0A-6DB6-1E44-900D-7EBA87376D6F}" type="presParOf" srcId="{EF9F39CE-E833-4ED5-B38B-1C39048A9396}" destId="{A400527B-E1A9-448D-8690-C96514FB634C}" srcOrd="0" destOrd="0" presId="urn:microsoft.com/office/officeart/2005/8/layout/chevron2"/>
    <dgm:cxn modelId="{23E20EB6-4500-FB42-AB01-2F8123F88976}" type="presParOf" srcId="{EF9F39CE-E833-4ED5-B38B-1C39048A9396}" destId="{BCBB99D1-C286-4375-A676-139E35AC974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5AFAC-3279-1B4F-8FD1-3D767306279F}">
      <dsp:nvSpPr>
        <dsp:cNvPr id="0" name=""/>
        <dsp:cNvSpPr/>
      </dsp:nvSpPr>
      <dsp:spPr>
        <a:xfrm rot="5400000">
          <a:off x="-129244" y="130363"/>
          <a:ext cx="861628" cy="60313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1</a:t>
          </a:r>
        </a:p>
      </dsp:txBody>
      <dsp:txXfrm rot="-5400000">
        <a:off x="1" y="302689"/>
        <a:ext cx="603139" cy="258489"/>
      </dsp:txXfrm>
    </dsp:sp>
    <dsp:sp modelId="{4EBE0188-9563-6846-A934-97189A9539D8}">
      <dsp:nvSpPr>
        <dsp:cNvPr id="0" name=""/>
        <dsp:cNvSpPr/>
      </dsp:nvSpPr>
      <dsp:spPr>
        <a:xfrm rot="5400000">
          <a:off x="2076450" y="-1472191"/>
          <a:ext cx="560058" cy="3506679"/>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603140" y="28459"/>
        <a:ext cx="3479339" cy="505378"/>
      </dsp:txXfrm>
    </dsp:sp>
    <dsp:sp modelId="{A62F56BC-D8B5-6942-82CC-34676D419596}">
      <dsp:nvSpPr>
        <dsp:cNvPr id="0" name=""/>
        <dsp:cNvSpPr/>
      </dsp:nvSpPr>
      <dsp:spPr>
        <a:xfrm rot="5400000">
          <a:off x="-129244" y="811049"/>
          <a:ext cx="861628" cy="60313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2</a:t>
          </a:r>
        </a:p>
      </dsp:txBody>
      <dsp:txXfrm rot="-5400000">
        <a:off x="1" y="983375"/>
        <a:ext cx="603139" cy="258489"/>
      </dsp:txXfrm>
    </dsp:sp>
    <dsp:sp modelId="{5F2D23CC-95FF-8E44-B542-6F2A4646D751}">
      <dsp:nvSpPr>
        <dsp:cNvPr id="0" name=""/>
        <dsp:cNvSpPr/>
      </dsp:nvSpPr>
      <dsp:spPr>
        <a:xfrm rot="5400000">
          <a:off x="2076450" y="-791505"/>
          <a:ext cx="560058" cy="3506679"/>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603140" y="709145"/>
        <a:ext cx="3479339" cy="505378"/>
      </dsp:txXfrm>
    </dsp:sp>
    <dsp:sp modelId="{3DC96EF4-BD4E-294C-8985-3053FCEE5B5A}">
      <dsp:nvSpPr>
        <dsp:cNvPr id="0" name=""/>
        <dsp:cNvSpPr/>
      </dsp:nvSpPr>
      <dsp:spPr>
        <a:xfrm rot="5400000">
          <a:off x="-129244" y="1491735"/>
          <a:ext cx="861628" cy="60313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3</a:t>
          </a:r>
        </a:p>
      </dsp:txBody>
      <dsp:txXfrm rot="-5400000">
        <a:off x="1" y="1664061"/>
        <a:ext cx="603139" cy="258489"/>
      </dsp:txXfrm>
    </dsp:sp>
    <dsp:sp modelId="{89505891-F738-6B47-8FFB-4D406888E7C7}">
      <dsp:nvSpPr>
        <dsp:cNvPr id="0" name=""/>
        <dsp:cNvSpPr/>
      </dsp:nvSpPr>
      <dsp:spPr>
        <a:xfrm rot="5400000">
          <a:off x="2076450" y="-110818"/>
          <a:ext cx="560058" cy="3506679"/>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603140" y="1389832"/>
        <a:ext cx="3479339" cy="505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85E22-15DB-47A6-84B5-09AD0DA24E30}">
      <dsp:nvSpPr>
        <dsp:cNvPr id="0" name=""/>
        <dsp:cNvSpPr/>
      </dsp:nvSpPr>
      <dsp:spPr>
        <a:xfrm rot="5400000">
          <a:off x="-117530" y="119509"/>
          <a:ext cx="783535" cy="54847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1</a:t>
          </a:r>
        </a:p>
      </dsp:txBody>
      <dsp:txXfrm rot="-5400000">
        <a:off x="1" y="276215"/>
        <a:ext cx="548474" cy="235061"/>
      </dsp:txXfrm>
    </dsp:sp>
    <dsp:sp modelId="{F56ADBAB-74C9-4BFF-B7C2-E68F513571FE}">
      <dsp:nvSpPr>
        <dsp:cNvPr id="0" name=""/>
        <dsp:cNvSpPr/>
      </dsp:nvSpPr>
      <dsp:spPr>
        <a:xfrm rot="5400000">
          <a:off x="3095268" y="-2544814"/>
          <a:ext cx="509298" cy="560288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solidFill>
                <a:srgbClr val="0B427B"/>
              </a:solidFill>
            </a:rPr>
            <a:t>Objectives and Introductions</a:t>
          </a:r>
        </a:p>
      </dsp:txBody>
      <dsp:txXfrm rot="-5400000">
        <a:off x="548475" y="26841"/>
        <a:ext cx="5578023" cy="459574"/>
      </dsp:txXfrm>
    </dsp:sp>
    <dsp:sp modelId="{CD7A680A-4AAE-4FCA-BE92-4AB492179984}">
      <dsp:nvSpPr>
        <dsp:cNvPr id="0" name=""/>
        <dsp:cNvSpPr/>
      </dsp:nvSpPr>
      <dsp:spPr>
        <a:xfrm rot="5400000">
          <a:off x="-117530" y="803258"/>
          <a:ext cx="783535" cy="54847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2</a:t>
          </a:r>
        </a:p>
      </dsp:txBody>
      <dsp:txXfrm rot="-5400000">
        <a:off x="1" y="959964"/>
        <a:ext cx="548474" cy="235061"/>
      </dsp:txXfrm>
    </dsp:sp>
    <dsp:sp modelId="{637E31CD-B65F-44DF-9779-60E5432825D5}">
      <dsp:nvSpPr>
        <dsp:cNvPr id="0" name=""/>
        <dsp:cNvSpPr/>
      </dsp:nvSpPr>
      <dsp:spPr>
        <a:xfrm rot="5400000">
          <a:off x="3095268" y="-1861065"/>
          <a:ext cx="509298" cy="560288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solidFill>
                <a:srgbClr val="0B427B"/>
              </a:solidFill>
            </a:rPr>
            <a:t>Cloud Overview</a:t>
          </a:r>
        </a:p>
      </dsp:txBody>
      <dsp:txXfrm rot="-5400000">
        <a:off x="548475" y="710590"/>
        <a:ext cx="5578023" cy="459574"/>
      </dsp:txXfrm>
    </dsp:sp>
    <dsp:sp modelId="{9B8349D0-0BB2-4C9C-A04E-37F44B9FAF4D}">
      <dsp:nvSpPr>
        <dsp:cNvPr id="0" name=""/>
        <dsp:cNvSpPr/>
      </dsp:nvSpPr>
      <dsp:spPr>
        <a:xfrm rot="5400000">
          <a:off x="-117530" y="1410809"/>
          <a:ext cx="783535" cy="54847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3</a:t>
          </a:r>
        </a:p>
      </dsp:txBody>
      <dsp:txXfrm rot="-5400000">
        <a:off x="1" y="1567515"/>
        <a:ext cx="548474" cy="235061"/>
      </dsp:txXfrm>
    </dsp:sp>
    <dsp:sp modelId="{A99B5F98-8347-45F6-B39C-5816485C6EAE}">
      <dsp:nvSpPr>
        <dsp:cNvPr id="0" name=""/>
        <dsp:cNvSpPr/>
      </dsp:nvSpPr>
      <dsp:spPr>
        <a:xfrm rot="5400000">
          <a:off x="3095268" y="-1177315"/>
          <a:ext cx="509298" cy="560288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solidFill>
                <a:srgbClr val="0B427B"/>
              </a:solidFill>
            </a:rPr>
            <a:t>Cloud Architectures</a:t>
          </a:r>
        </a:p>
      </dsp:txBody>
      <dsp:txXfrm rot="-5400000">
        <a:off x="548475" y="1394340"/>
        <a:ext cx="5578023" cy="459574"/>
      </dsp:txXfrm>
    </dsp:sp>
    <dsp:sp modelId="{1010845F-ECE4-4AEA-B1A0-2A6CE3E7123A}">
      <dsp:nvSpPr>
        <dsp:cNvPr id="0" name=""/>
        <dsp:cNvSpPr/>
      </dsp:nvSpPr>
      <dsp:spPr>
        <a:xfrm rot="5400000">
          <a:off x="-117530" y="2170757"/>
          <a:ext cx="783535" cy="54847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4</a:t>
          </a:r>
        </a:p>
      </dsp:txBody>
      <dsp:txXfrm rot="-5400000">
        <a:off x="1" y="2327463"/>
        <a:ext cx="548474" cy="235061"/>
      </dsp:txXfrm>
    </dsp:sp>
    <dsp:sp modelId="{47B2C2BB-7057-4ED8-89C1-EA3DFEA4947A}">
      <dsp:nvSpPr>
        <dsp:cNvPr id="0" name=""/>
        <dsp:cNvSpPr/>
      </dsp:nvSpPr>
      <dsp:spPr>
        <a:xfrm rot="5400000">
          <a:off x="3095268" y="-493566"/>
          <a:ext cx="509298" cy="560288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err="1">
              <a:solidFill>
                <a:srgbClr val="0B427B"/>
              </a:solidFill>
            </a:rPr>
            <a:t>Microservices</a:t>
          </a:r>
          <a:endParaRPr lang="en-US" sz="3100" kern="1200" dirty="0">
            <a:solidFill>
              <a:srgbClr val="0B427B"/>
            </a:solidFill>
          </a:endParaRPr>
        </a:p>
      </dsp:txBody>
      <dsp:txXfrm rot="-5400000">
        <a:off x="548475" y="2078089"/>
        <a:ext cx="5578023" cy="459574"/>
      </dsp:txXfrm>
    </dsp:sp>
    <dsp:sp modelId="{F6A2E5F6-0EF1-4F14-ABA5-E87B8D89CA9A}">
      <dsp:nvSpPr>
        <dsp:cNvPr id="0" name=""/>
        <dsp:cNvSpPr/>
      </dsp:nvSpPr>
      <dsp:spPr>
        <a:xfrm rot="5400000">
          <a:off x="-117530" y="2854506"/>
          <a:ext cx="783535" cy="54847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5</a:t>
          </a:r>
        </a:p>
      </dsp:txBody>
      <dsp:txXfrm rot="-5400000">
        <a:off x="1" y="3011212"/>
        <a:ext cx="548474" cy="235061"/>
      </dsp:txXfrm>
    </dsp:sp>
    <dsp:sp modelId="{36DF3853-E132-4AEB-A598-79D072AB0244}">
      <dsp:nvSpPr>
        <dsp:cNvPr id="0" name=""/>
        <dsp:cNvSpPr/>
      </dsp:nvSpPr>
      <dsp:spPr>
        <a:xfrm rot="5400000">
          <a:off x="3095268" y="190182"/>
          <a:ext cx="509298" cy="560288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err="1">
              <a:solidFill>
                <a:srgbClr val="0B427B"/>
              </a:solidFill>
            </a:rPr>
            <a:t>Serverless</a:t>
          </a:r>
          <a:endParaRPr lang="en-US" sz="3100" kern="1200" dirty="0">
            <a:solidFill>
              <a:srgbClr val="0B427B"/>
            </a:solidFill>
          </a:endParaRPr>
        </a:p>
      </dsp:txBody>
      <dsp:txXfrm rot="-5400000">
        <a:off x="548475" y="2761837"/>
        <a:ext cx="5578023" cy="459574"/>
      </dsp:txXfrm>
    </dsp:sp>
    <dsp:sp modelId="{A400527B-E1A9-448D-8690-C96514FB634C}">
      <dsp:nvSpPr>
        <dsp:cNvPr id="0" name=""/>
        <dsp:cNvSpPr/>
      </dsp:nvSpPr>
      <dsp:spPr>
        <a:xfrm rot="5400000">
          <a:off x="-117530" y="3538255"/>
          <a:ext cx="783535" cy="54847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6</a:t>
          </a:r>
        </a:p>
      </dsp:txBody>
      <dsp:txXfrm rot="-5400000">
        <a:off x="1" y="3694961"/>
        <a:ext cx="548474" cy="235061"/>
      </dsp:txXfrm>
    </dsp:sp>
    <dsp:sp modelId="{BCBB99D1-C286-4375-A676-139E35AC9743}">
      <dsp:nvSpPr>
        <dsp:cNvPr id="0" name=""/>
        <dsp:cNvSpPr/>
      </dsp:nvSpPr>
      <dsp:spPr>
        <a:xfrm rot="5400000">
          <a:off x="3095268" y="873932"/>
          <a:ext cx="509298" cy="560288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solidFill>
                <a:srgbClr val="0B427B"/>
              </a:solidFill>
            </a:rPr>
            <a:t>IBM Cloud</a:t>
          </a:r>
        </a:p>
      </dsp:txBody>
      <dsp:txXfrm rot="-5400000">
        <a:off x="548475" y="3445587"/>
        <a:ext cx="5578023" cy="45957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391E4599-1916-4171-BDE0-84144F258C44}" type="datetimeFigureOut">
              <a:rPr lang="en-US"/>
              <a:pPr>
                <a:defRPr/>
              </a:pPr>
              <a:t>3/6/18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43911816-FA34-4C29-BB8C-498D9CA3BFC8}" type="slidenum">
              <a:rPr lang="en-US" altLang="en-US"/>
              <a:pPr>
                <a:defRPr/>
              </a:pPr>
              <a:t>‹#›</a:t>
            </a:fld>
            <a:endParaRPr lang="en-US" altLang="en-US"/>
          </a:p>
        </p:txBody>
      </p:sp>
    </p:spTree>
    <p:extLst>
      <p:ext uri="{BB962C8B-B14F-4D97-AF65-F5344CB8AC3E}">
        <p14:creationId xmlns:p14="http://schemas.microsoft.com/office/powerpoint/2010/main" val="24367859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everyone to the Cloud Essentials overview session!</a:t>
            </a:r>
          </a:p>
        </p:txBody>
      </p:sp>
      <p:sp>
        <p:nvSpPr>
          <p:cNvPr id="4" name="Slide Number Placeholder 3"/>
          <p:cNvSpPr>
            <a:spLocks noGrp="1"/>
          </p:cNvSpPr>
          <p:nvPr>
            <p:ph type="sldNum" sz="quarter" idx="10"/>
          </p:nvPr>
        </p:nvSpPr>
        <p:spPr/>
        <p:txBody>
          <a:bodyPr/>
          <a:lstStyle/>
          <a:p>
            <a:pPr>
              <a:defRPr/>
            </a:pPr>
            <a:fld id="{43911816-FA34-4C29-BB8C-498D9CA3BFC8}" type="slidenum">
              <a:rPr lang="en-US" altLang="en-US" smtClean="0"/>
              <a:pPr>
                <a:defRPr/>
              </a:pPr>
              <a:t>1</a:t>
            </a:fld>
            <a:endParaRPr lang="en-US" altLang="en-US"/>
          </a:p>
        </p:txBody>
      </p:sp>
    </p:spTree>
    <p:extLst>
      <p:ext uri="{BB962C8B-B14F-4D97-AF65-F5344CB8AC3E}">
        <p14:creationId xmlns:p14="http://schemas.microsoft.com/office/powerpoint/2010/main" val="1536289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let’s look at the cloud architecture and see what makes up a cloud</a:t>
            </a:r>
            <a:endParaRPr lang="en-US" dirty="0"/>
          </a:p>
        </p:txBody>
      </p:sp>
      <p:sp>
        <p:nvSpPr>
          <p:cNvPr id="4" name="Slide Number Placeholder 3"/>
          <p:cNvSpPr>
            <a:spLocks noGrp="1"/>
          </p:cNvSpPr>
          <p:nvPr>
            <p:ph type="sldNum" sz="quarter" idx="10"/>
          </p:nvPr>
        </p:nvSpPr>
        <p:spPr/>
        <p:txBody>
          <a:bodyPr/>
          <a:lstStyle/>
          <a:p>
            <a:pPr>
              <a:defRPr/>
            </a:pPr>
            <a:fld id="{43911816-FA34-4C29-BB8C-498D9CA3BFC8}" type="slidenum">
              <a:rPr lang="en-US" altLang="en-US" smtClean="0"/>
              <a:pPr>
                <a:defRPr/>
              </a:pPr>
              <a:t>10</a:t>
            </a:fld>
            <a:endParaRPr lang="en-US" altLang="en-US"/>
          </a:p>
        </p:txBody>
      </p:sp>
    </p:spTree>
    <p:extLst>
      <p:ext uri="{BB962C8B-B14F-4D97-AF65-F5344CB8AC3E}">
        <p14:creationId xmlns:p14="http://schemas.microsoft.com/office/powerpoint/2010/main" val="1582617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cloud. Any cloud.</a:t>
            </a:r>
            <a:r>
              <a:rPr lang="en-US" baseline="0" dirty="0"/>
              <a:t> IBM, MS, AWS, they all look like this under the hood in some form.</a:t>
            </a:r>
          </a:p>
          <a:p>
            <a:endParaRPr lang="en-US" baseline="0" dirty="0"/>
          </a:p>
          <a:p>
            <a:r>
              <a:rPr lang="en-US" baseline="0" dirty="0"/>
              <a:t>Hardware at the bottom, IaaS, PaaS, and SaaS on top in order to make up the various service layers.</a:t>
            </a:r>
          </a:p>
          <a:p>
            <a:endParaRPr lang="en-US" baseline="0" dirty="0"/>
          </a:p>
          <a:p>
            <a:r>
              <a:rPr lang="en-US" baseline="0" dirty="0"/>
              <a:t>Increasingly people are moving to the top level and leaving the rest to the provider. That is the rise of the API economy and </a:t>
            </a:r>
            <a:r>
              <a:rPr lang="en-US" baseline="0" dirty="0" err="1"/>
              <a:t>microservice</a:t>
            </a:r>
            <a:r>
              <a:rPr lang="en-US" baseline="0" dirty="0"/>
              <a:t> architecture we have heard about. There are lots of huge advantages to moving to cloud, but in order to take advantage of them you need to have this architecture in mind.</a:t>
            </a:r>
          </a:p>
          <a:p>
            <a:endParaRPr lang="en-US" baseline="0" dirty="0"/>
          </a:p>
          <a:p>
            <a:r>
              <a:rPr lang="en-US" baseline="0" dirty="0"/>
              <a:t>&lt;click to change slide&gt;</a:t>
            </a:r>
            <a:endParaRPr lang="en-US" dirty="0"/>
          </a:p>
        </p:txBody>
      </p:sp>
      <p:sp>
        <p:nvSpPr>
          <p:cNvPr id="4" name="Slide Number Placeholder 3"/>
          <p:cNvSpPr>
            <a:spLocks noGrp="1"/>
          </p:cNvSpPr>
          <p:nvPr>
            <p:ph type="sldNum" sz="quarter" idx="10"/>
          </p:nvPr>
        </p:nvSpPr>
        <p:spPr/>
        <p:txBody>
          <a:bodyPr/>
          <a:lstStyle/>
          <a:p>
            <a:pPr>
              <a:defRPr/>
            </a:pPr>
            <a:fld id="{43911816-FA34-4C29-BB8C-498D9CA3BFC8}" type="slidenum">
              <a:rPr lang="en-US" altLang="en-US" smtClean="0"/>
              <a:pPr>
                <a:defRPr/>
              </a:pPr>
              <a:t>11</a:t>
            </a:fld>
            <a:endParaRPr lang="en-US" altLang="en-US"/>
          </a:p>
        </p:txBody>
      </p:sp>
    </p:spTree>
    <p:extLst>
      <p:ext uri="{BB962C8B-B14F-4D97-AF65-F5344CB8AC3E}">
        <p14:creationId xmlns:p14="http://schemas.microsoft.com/office/powerpoint/2010/main" val="244348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offers a lot of benefit, but only when you really embrace the full “move to cloud”</a:t>
            </a:r>
          </a:p>
          <a:p>
            <a:endParaRPr lang="en-US" dirty="0"/>
          </a:p>
          <a:p>
            <a:r>
              <a:rPr lang="en-US" dirty="0"/>
              <a:t>This takes a lot of time and unfortunately a lot of organizations just get here (POINT to ”Lift and Shift”). There is good opportunity to move higher up the chain, but that’s not always easy and a lot of people bog down at just getting things </a:t>
            </a:r>
            <a:r>
              <a:rPr lang="en-US" dirty="0" err="1"/>
              <a:t>replatformed</a:t>
            </a:r>
            <a:r>
              <a:rPr lang="en-US" dirty="0"/>
              <a:t> and never even get to a recode.</a:t>
            </a:r>
          </a:p>
          <a:p>
            <a:endParaRPr lang="en-US" dirty="0"/>
          </a:p>
          <a:p>
            <a:r>
              <a:rPr lang="en-US" dirty="0"/>
              <a:t>&lt;Click&gt; the mistake is just dropping things in cloud “as is”. Why?</a:t>
            </a:r>
            <a:r>
              <a:rPr lang="en-US" baseline="0" dirty="0"/>
              <a:t> Because putting lipstick on a pig? &lt;click&gt; yep </a:t>
            </a:r>
            <a:r>
              <a:rPr lang="mr-IN" baseline="0" dirty="0"/>
              <a:t>–</a:t>
            </a:r>
            <a:r>
              <a:rPr lang="en-US" baseline="0" dirty="0"/>
              <a:t> still a pig</a:t>
            </a:r>
            <a:r>
              <a:rPr lang="mr-IN" baseline="0" dirty="0"/>
              <a:t>…</a:t>
            </a:r>
            <a:endParaRPr lang="en-US" dirty="0"/>
          </a:p>
        </p:txBody>
      </p:sp>
      <p:sp>
        <p:nvSpPr>
          <p:cNvPr id="4" name="Slide Number Placeholder 3"/>
          <p:cNvSpPr>
            <a:spLocks noGrp="1"/>
          </p:cNvSpPr>
          <p:nvPr>
            <p:ph type="sldNum" sz="quarter" idx="10"/>
          </p:nvPr>
        </p:nvSpPr>
        <p:spPr/>
        <p:txBody>
          <a:bodyPr/>
          <a:lstStyle/>
          <a:p>
            <a:pPr>
              <a:defRPr/>
            </a:pPr>
            <a:fld id="{43911816-FA34-4C29-BB8C-498D9CA3BFC8}" type="slidenum">
              <a:rPr lang="en-US" altLang="en-US" smtClean="0"/>
              <a:pPr>
                <a:defRPr/>
              </a:pPr>
              <a:t>12</a:t>
            </a:fld>
            <a:endParaRPr lang="en-US" altLang="en-US"/>
          </a:p>
        </p:txBody>
      </p:sp>
    </p:spTree>
    <p:extLst>
      <p:ext uri="{BB962C8B-B14F-4D97-AF65-F5344CB8AC3E}">
        <p14:creationId xmlns:p14="http://schemas.microsoft.com/office/powerpoint/2010/main" val="1419843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dig into the idea of </a:t>
            </a:r>
            <a:r>
              <a:rPr lang="en-US" dirty="0" err="1"/>
              <a:t>replatforming</a:t>
            </a:r>
            <a:r>
              <a:rPr lang="en-US" baseline="0" dirty="0"/>
              <a:t> with </a:t>
            </a:r>
            <a:r>
              <a:rPr lang="en-US" baseline="0" dirty="0" err="1"/>
              <a:t>microservices</a:t>
            </a:r>
            <a:endParaRPr lang="en-US" dirty="0"/>
          </a:p>
        </p:txBody>
      </p:sp>
      <p:sp>
        <p:nvSpPr>
          <p:cNvPr id="4" name="Slide Number Placeholder 3"/>
          <p:cNvSpPr>
            <a:spLocks noGrp="1"/>
          </p:cNvSpPr>
          <p:nvPr>
            <p:ph type="sldNum" sz="quarter" idx="10"/>
          </p:nvPr>
        </p:nvSpPr>
        <p:spPr/>
        <p:txBody>
          <a:bodyPr/>
          <a:lstStyle/>
          <a:p>
            <a:pPr>
              <a:defRPr/>
            </a:pPr>
            <a:fld id="{43911816-FA34-4C29-BB8C-498D9CA3BFC8}" type="slidenum">
              <a:rPr lang="en-US" altLang="en-US" smtClean="0"/>
              <a:pPr>
                <a:defRPr/>
              </a:pPr>
              <a:t>13</a:t>
            </a:fld>
            <a:endParaRPr lang="en-US" altLang="en-US"/>
          </a:p>
        </p:txBody>
      </p:sp>
    </p:spTree>
    <p:extLst>
      <p:ext uri="{BB962C8B-B14F-4D97-AF65-F5344CB8AC3E}">
        <p14:creationId xmlns:p14="http://schemas.microsoft.com/office/powerpoint/2010/main" val="1845408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got to get the new way of thinking in your head</a:t>
            </a:r>
          </a:p>
          <a:p>
            <a:endParaRPr lang="en-US" dirty="0"/>
          </a:p>
          <a:p>
            <a:r>
              <a:rPr lang="en-US" dirty="0"/>
              <a:t>&lt;click&gt;</a:t>
            </a:r>
            <a:r>
              <a:rPr lang="en-US" baseline="0" dirty="0"/>
              <a:t> Monoliths served us well for decades. They were the backbone of Web 1.0 and the genesis of everything we have today, but they were also VERY fragile and hard to manage. Everything was in one place and in a clustering of functionality in a single monolithic code base.</a:t>
            </a:r>
          </a:p>
          <a:p>
            <a:endParaRPr lang="en-US" baseline="0" dirty="0"/>
          </a:p>
          <a:p>
            <a:r>
              <a:rPr lang="en-US" baseline="0" dirty="0"/>
              <a:t>&lt;click&gt; </a:t>
            </a:r>
            <a:r>
              <a:rPr lang="en-US" baseline="0" dirty="0" err="1"/>
              <a:t>Microservices</a:t>
            </a:r>
            <a:r>
              <a:rPr lang="en-US" baseline="0" dirty="0"/>
              <a:t> take those functions and break them into their smallest functionality and use those as discrete services to make something operate. &lt;Click to advance&gt;</a:t>
            </a:r>
            <a:endParaRPr lang="en-US" dirty="0"/>
          </a:p>
          <a:p>
            <a:endParaRPr lang="en-US" dirty="0"/>
          </a:p>
          <a:p>
            <a:r>
              <a:rPr lang="en-US" dirty="0"/>
              <a:t> </a:t>
            </a:r>
          </a:p>
        </p:txBody>
      </p:sp>
      <p:sp>
        <p:nvSpPr>
          <p:cNvPr id="4" name="Slide Number Placeholder 3"/>
          <p:cNvSpPr>
            <a:spLocks noGrp="1"/>
          </p:cNvSpPr>
          <p:nvPr>
            <p:ph type="sldNum" sz="quarter" idx="10"/>
          </p:nvPr>
        </p:nvSpPr>
        <p:spPr/>
        <p:txBody>
          <a:bodyPr/>
          <a:lstStyle/>
          <a:p>
            <a:pPr>
              <a:defRPr/>
            </a:pPr>
            <a:fld id="{43911816-FA34-4C29-BB8C-498D9CA3BFC8}" type="slidenum">
              <a:rPr lang="en-US" altLang="en-US" smtClean="0"/>
              <a:pPr>
                <a:defRPr/>
              </a:pPr>
              <a:t>14</a:t>
            </a:fld>
            <a:endParaRPr lang="en-US" altLang="en-US"/>
          </a:p>
        </p:txBody>
      </p:sp>
    </p:spTree>
    <p:extLst>
      <p:ext uri="{BB962C8B-B14F-4D97-AF65-F5344CB8AC3E}">
        <p14:creationId xmlns:p14="http://schemas.microsoft.com/office/powerpoint/2010/main" val="3455924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Microservices</a:t>
            </a:r>
            <a:r>
              <a:rPr lang="en-US" dirty="0"/>
              <a:t> allow you to go from This</a:t>
            </a:r>
          </a:p>
          <a:p>
            <a:endParaRPr lang="en-US" dirty="0"/>
          </a:p>
          <a:p>
            <a:r>
              <a:rPr lang="en-US" dirty="0"/>
              <a:t>&lt;click&gt; to this. APIs working together with smaller functionality, and simpler to manage application parts, versus a giant single stack of code.</a:t>
            </a:r>
          </a:p>
        </p:txBody>
      </p:sp>
      <p:sp>
        <p:nvSpPr>
          <p:cNvPr id="4" name="Slide Number Placeholder 3"/>
          <p:cNvSpPr>
            <a:spLocks noGrp="1"/>
          </p:cNvSpPr>
          <p:nvPr>
            <p:ph type="sldNum" sz="quarter" idx="10"/>
          </p:nvPr>
        </p:nvSpPr>
        <p:spPr/>
        <p:txBody>
          <a:bodyPr/>
          <a:lstStyle/>
          <a:p>
            <a:pPr>
              <a:defRPr/>
            </a:pPr>
            <a:fld id="{43911816-FA34-4C29-BB8C-498D9CA3BFC8}" type="slidenum">
              <a:rPr lang="en-US" altLang="en-US" smtClean="0"/>
              <a:pPr>
                <a:defRPr/>
              </a:pPr>
              <a:t>15</a:t>
            </a:fld>
            <a:endParaRPr lang="en-US" altLang="en-US"/>
          </a:p>
        </p:txBody>
      </p:sp>
    </p:spTree>
    <p:extLst>
      <p:ext uri="{BB962C8B-B14F-4D97-AF65-F5344CB8AC3E}">
        <p14:creationId xmlns:p14="http://schemas.microsoft.com/office/powerpoint/2010/main" val="3838317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Microservices</a:t>
            </a:r>
            <a:r>
              <a:rPr lang="en-US" dirty="0"/>
              <a:t> make a lot of things easier. &lt;click&gt;</a:t>
            </a:r>
          </a:p>
          <a:p>
            <a:endParaRPr lang="en-US" dirty="0"/>
          </a:p>
          <a:p>
            <a:r>
              <a:rPr lang="en-US" dirty="0"/>
              <a:t>They divide things up and make them simpler and easier to manage. They provide slimmer code bases to maintain, </a:t>
            </a:r>
          </a:p>
          <a:p>
            <a:endParaRPr lang="en-US" dirty="0"/>
          </a:p>
          <a:p>
            <a:r>
              <a:rPr lang="en-US" dirty="0"/>
              <a:t>&lt;click&gt;can be distributed for load and scale, </a:t>
            </a:r>
          </a:p>
          <a:p>
            <a:endParaRPr lang="en-US" dirty="0"/>
          </a:p>
          <a:p>
            <a:r>
              <a:rPr lang="en-US" dirty="0"/>
              <a:t>&lt;click&gt;and generally make troubleshooting easier by making it easier to identify troublemakers.</a:t>
            </a:r>
          </a:p>
          <a:p>
            <a:endParaRPr lang="en-US" dirty="0"/>
          </a:p>
          <a:p>
            <a:r>
              <a:rPr lang="en-US" dirty="0"/>
              <a:t>&lt;click&gt; but they r  </a:t>
            </a:r>
            <a:r>
              <a:rPr lang="en-US" dirty="0" err="1"/>
              <a:t>equire</a:t>
            </a:r>
            <a:r>
              <a:rPr lang="en-US" dirty="0"/>
              <a:t> a consistent and repeated process in order to minimize defects </a:t>
            </a:r>
            <a:r>
              <a:rPr lang="mr-IN" dirty="0"/>
              <a:t>–</a:t>
            </a:r>
            <a:r>
              <a:rPr lang="en-US" dirty="0"/>
              <a:t> thus the rise of DevOps and things like Continuous integration and code pipelining.</a:t>
            </a:r>
          </a:p>
          <a:p>
            <a:endParaRPr lang="en-US" dirty="0"/>
          </a:p>
          <a:p>
            <a:r>
              <a:rPr lang="en-US" dirty="0"/>
              <a:t>&lt;click&gt; which are all about reducing the risk of failure</a:t>
            </a:r>
          </a:p>
        </p:txBody>
      </p:sp>
      <p:sp>
        <p:nvSpPr>
          <p:cNvPr id="4" name="Slide Number Placeholder 3"/>
          <p:cNvSpPr>
            <a:spLocks noGrp="1"/>
          </p:cNvSpPr>
          <p:nvPr>
            <p:ph type="sldNum" sz="quarter" idx="10"/>
          </p:nvPr>
        </p:nvSpPr>
        <p:spPr/>
        <p:txBody>
          <a:bodyPr/>
          <a:lstStyle/>
          <a:p>
            <a:pPr>
              <a:defRPr/>
            </a:pPr>
            <a:fld id="{43911816-FA34-4C29-BB8C-498D9CA3BFC8}" type="slidenum">
              <a:rPr lang="en-US" altLang="en-US" smtClean="0"/>
              <a:pPr>
                <a:defRPr/>
              </a:pPr>
              <a:t>16</a:t>
            </a:fld>
            <a:endParaRPr lang="en-US" altLang="en-US"/>
          </a:p>
        </p:txBody>
      </p:sp>
    </p:spTree>
    <p:extLst>
      <p:ext uri="{BB962C8B-B14F-4D97-AF65-F5344CB8AC3E}">
        <p14:creationId xmlns:p14="http://schemas.microsoft.com/office/powerpoint/2010/main" val="3182463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I wanted to create an email</a:t>
            </a:r>
            <a:r>
              <a:rPr lang="en-US" baseline="0" dirty="0"/>
              <a:t> application &lt;click&gt; here’s a monolith version of it:</a:t>
            </a:r>
          </a:p>
          <a:p>
            <a:endParaRPr lang="en-US" baseline="0" dirty="0"/>
          </a:p>
          <a:p>
            <a:r>
              <a:rPr lang="en-US" baseline="0" dirty="0"/>
              <a:t>The basic parts I need to send and receive mail</a:t>
            </a:r>
          </a:p>
          <a:p>
            <a:endParaRPr lang="en-US" baseline="0" dirty="0"/>
          </a:p>
          <a:p>
            <a:r>
              <a:rPr lang="en-US" baseline="0" dirty="0"/>
              <a:t>&lt;click&gt; now let’s build it out of </a:t>
            </a:r>
            <a:r>
              <a:rPr lang="en-US" baseline="0" dirty="0" err="1"/>
              <a:t>microservices</a:t>
            </a:r>
            <a:endParaRPr lang="en-US" baseline="0" dirty="0"/>
          </a:p>
          <a:p>
            <a:endParaRPr lang="en-US" baseline="0" dirty="0"/>
          </a:p>
          <a:p>
            <a:r>
              <a:rPr lang="en-US" baseline="0" dirty="0"/>
              <a:t>Same parts, smaller footprints, less failure/impact if a single service is broken &lt;click to advance slide to next&gt;</a:t>
            </a:r>
          </a:p>
        </p:txBody>
      </p:sp>
      <p:sp>
        <p:nvSpPr>
          <p:cNvPr id="4" name="Slide Number Placeholder 3"/>
          <p:cNvSpPr>
            <a:spLocks noGrp="1"/>
          </p:cNvSpPr>
          <p:nvPr>
            <p:ph type="sldNum" sz="quarter" idx="10"/>
          </p:nvPr>
        </p:nvSpPr>
        <p:spPr/>
        <p:txBody>
          <a:bodyPr/>
          <a:lstStyle/>
          <a:p>
            <a:pPr>
              <a:defRPr/>
            </a:pPr>
            <a:fld id="{43911816-FA34-4C29-BB8C-498D9CA3BFC8}" type="slidenum">
              <a:rPr lang="en-US" altLang="en-US" smtClean="0"/>
              <a:pPr>
                <a:defRPr/>
              </a:pPr>
              <a:t>17</a:t>
            </a:fld>
            <a:endParaRPr lang="en-US" altLang="en-US"/>
          </a:p>
        </p:txBody>
      </p:sp>
    </p:spTree>
    <p:extLst>
      <p:ext uri="{BB962C8B-B14F-4D97-AF65-F5344CB8AC3E}">
        <p14:creationId xmlns:p14="http://schemas.microsoft.com/office/powerpoint/2010/main" val="704326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expand our minds. We are going to do a little exercise</a:t>
            </a:r>
            <a:r>
              <a:rPr lang="en-US" baseline="0" dirty="0"/>
              <a:t> based on Netflix, one of the true pioneers of </a:t>
            </a:r>
            <a:r>
              <a:rPr lang="en-US" baseline="0" dirty="0" err="1"/>
              <a:t>microservices</a:t>
            </a:r>
            <a:r>
              <a:rPr lang="en-US" baseline="0" dirty="0"/>
              <a:t>.</a:t>
            </a:r>
          </a:p>
          <a:p>
            <a:endParaRPr lang="en-US" baseline="0" dirty="0"/>
          </a:p>
          <a:p>
            <a:r>
              <a:rPr lang="en-US" baseline="0" dirty="0"/>
              <a:t>(go to whiteboard and do the Netflix exercise - start with distro centers and physical DVDs and upgrade when done, come back and &lt;click&gt; to show the “death star” map of Netflix </a:t>
            </a:r>
            <a:r>
              <a:rPr lang="en-US" baseline="0" dirty="0" err="1"/>
              <a:t>Microservices</a:t>
            </a:r>
            <a:r>
              <a:rPr lang="en-US" baseline="0" dirty="0"/>
              <a:t>)</a:t>
            </a:r>
          </a:p>
          <a:p>
            <a:endParaRPr lang="en-US" baseline="0" dirty="0"/>
          </a:p>
          <a:p>
            <a:r>
              <a:rPr lang="en-US" baseline="0" dirty="0"/>
              <a:t>Sure there are a LOT of them, but each service may only be a few lines of API calls and code. Easily maintained by a single person. By spreading the load we reduce the burden on any one resource, human and code alike.</a:t>
            </a:r>
          </a:p>
          <a:p>
            <a:endParaRPr lang="en-US" baseline="0" dirty="0"/>
          </a:p>
          <a:p>
            <a:r>
              <a:rPr lang="en-US" baseline="0" dirty="0"/>
              <a:t>PAUSE FOR ?’s HERE</a:t>
            </a:r>
          </a:p>
        </p:txBody>
      </p:sp>
      <p:sp>
        <p:nvSpPr>
          <p:cNvPr id="4" name="Slide Number Placeholder 3"/>
          <p:cNvSpPr>
            <a:spLocks noGrp="1"/>
          </p:cNvSpPr>
          <p:nvPr>
            <p:ph type="sldNum" sz="quarter" idx="10"/>
          </p:nvPr>
        </p:nvSpPr>
        <p:spPr/>
        <p:txBody>
          <a:bodyPr/>
          <a:lstStyle/>
          <a:p>
            <a:pPr>
              <a:defRPr/>
            </a:pPr>
            <a:fld id="{43911816-FA34-4C29-BB8C-498D9CA3BFC8}" type="slidenum">
              <a:rPr lang="en-US" altLang="en-US" smtClean="0"/>
              <a:pPr>
                <a:defRPr/>
              </a:pPr>
              <a:t>18</a:t>
            </a:fld>
            <a:endParaRPr lang="en-US" altLang="en-US"/>
          </a:p>
        </p:txBody>
      </p:sp>
    </p:spTree>
    <p:extLst>
      <p:ext uri="{BB962C8B-B14F-4D97-AF65-F5344CB8AC3E}">
        <p14:creationId xmlns:p14="http://schemas.microsoft.com/office/powerpoint/2010/main" val="419126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a:t>
            </a:r>
            <a:r>
              <a:rPr lang="en-US" dirty="0" err="1"/>
              <a:t>Serverless</a:t>
            </a:r>
            <a:r>
              <a:rPr lang="en-US" dirty="0"/>
              <a:t>!</a:t>
            </a:r>
          </a:p>
        </p:txBody>
      </p:sp>
      <p:sp>
        <p:nvSpPr>
          <p:cNvPr id="4" name="Slide Number Placeholder 3"/>
          <p:cNvSpPr>
            <a:spLocks noGrp="1"/>
          </p:cNvSpPr>
          <p:nvPr>
            <p:ph type="sldNum" sz="quarter" idx="10"/>
          </p:nvPr>
        </p:nvSpPr>
        <p:spPr/>
        <p:txBody>
          <a:bodyPr/>
          <a:lstStyle/>
          <a:p>
            <a:pPr>
              <a:defRPr/>
            </a:pPr>
            <a:fld id="{43911816-FA34-4C29-BB8C-498D9CA3BFC8}" type="slidenum">
              <a:rPr lang="en-US" altLang="en-US" smtClean="0"/>
              <a:pPr>
                <a:defRPr/>
              </a:pPr>
              <a:t>19</a:t>
            </a:fld>
            <a:endParaRPr lang="en-US" altLang="en-US"/>
          </a:p>
        </p:txBody>
      </p:sp>
    </p:spTree>
    <p:extLst>
      <p:ext uri="{BB962C8B-B14F-4D97-AF65-F5344CB8AC3E}">
        <p14:creationId xmlns:p14="http://schemas.microsoft.com/office/powerpoint/2010/main" val="433068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agenda:</a:t>
            </a:r>
          </a:p>
          <a:p>
            <a:r>
              <a:rPr lang="en-US" dirty="0"/>
              <a:t>We will review the objectives for the session,</a:t>
            </a:r>
            <a:r>
              <a:rPr lang="en-US" baseline="0" dirty="0"/>
              <a:t> then we will take a really brief look at what is cloud, and the basics of cloud architecture. From there we will make a dive into </a:t>
            </a:r>
            <a:r>
              <a:rPr lang="en-US" baseline="0" dirty="0" err="1"/>
              <a:t>Microservices</a:t>
            </a:r>
            <a:r>
              <a:rPr lang="en-US" baseline="0" dirty="0"/>
              <a:t> and </a:t>
            </a:r>
            <a:r>
              <a:rPr lang="en-US" baseline="0" dirty="0" err="1"/>
              <a:t>serverless</a:t>
            </a:r>
            <a:r>
              <a:rPr lang="en-US" baseline="0" dirty="0"/>
              <a:t> architectures, before concluding with a look at the IBM Cloud specifically and then we will go through our lab.</a:t>
            </a:r>
            <a:endParaRPr lang="en-US" dirty="0"/>
          </a:p>
        </p:txBody>
      </p:sp>
      <p:sp>
        <p:nvSpPr>
          <p:cNvPr id="4" name="Slide Number Placeholder 3"/>
          <p:cNvSpPr>
            <a:spLocks noGrp="1"/>
          </p:cNvSpPr>
          <p:nvPr>
            <p:ph type="sldNum" sz="quarter" idx="10"/>
          </p:nvPr>
        </p:nvSpPr>
        <p:spPr/>
        <p:txBody>
          <a:bodyPr/>
          <a:lstStyle/>
          <a:p>
            <a:pPr>
              <a:defRPr/>
            </a:pPr>
            <a:fld id="{43911816-FA34-4C29-BB8C-498D9CA3BFC8}" type="slidenum">
              <a:rPr lang="en-US" altLang="en-US" smtClean="0"/>
              <a:pPr>
                <a:defRPr/>
              </a:pPr>
              <a:t>2</a:t>
            </a:fld>
            <a:endParaRPr lang="en-US" altLang="en-US"/>
          </a:p>
        </p:txBody>
      </p:sp>
    </p:spTree>
    <p:extLst>
      <p:ext uri="{BB962C8B-B14F-4D97-AF65-F5344CB8AC3E}">
        <p14:creationId xmlns:p14="http://schemas.microsoft.com/office/powerpoint/2010/main" val="17681589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Um</a:t>
            </a:r>
            <a:r>
              <a:rPr lang="mr-IN" dirty="0"/>
              <a:t>…</a:t>
            </a:r>
            <a:r>
              <a:rPr lang="en-US" dirty="0"/>
              <a:t>. LOL WUT?</a:t>
            </a:r>
          </a:p>
          <a:p>
            <a:endParaRPr lang="en-US" dirty="0"/>
          </a:p>
          <a:p>
            <a:r>
              <a:rPr lang="en-US" dirty="0"/>
              <a:t>&lt;CLICK&gt;</a:t>
            </a:r>
            <a:r>
              <a:rPr lang="en-US" dirty="0" err="1"/>
              <a:t>Serverless</a:t>
            </a:r>
            <a:r>
              <a:rPr lang="en-US" dirty="0"/>
              <a:t> is not *really* </a:t>
            </a:r>
            <a:r>
              <a:rPr lang="en-US" dirty="0" err="1"/>
              <a:t>serverless</a:t>
            </a:r>
            <a:r>
              <a:rPr lang="en-US" dirty="0"/>
              <a:t>.</a:t>
            </a:r>
          </a:p>
          <a:p>
            <a:endParaRPr lang="en-US" dirty="0"/>
          </a:p>
          <a:p>
            <a:r>
              <a:rPr lang="en-US" dirty="0"/>
              <a:t>&lt;CLICK&gt;It</a:t>
            </a:r>
            <a:r>
              <a:rPr lang="en-US" baseline="0" dirty="0"/>
              <a:t> is the final abstraction of services away from management and the last slimming of the footprint of management and configuration into the smallest footprint possible </a:t>
            </a:r>
            <a:r>
              <a:rPr lang="mr-IN" baseline="0" dirty="0"/>
              <a:t>–</a:t>
            </a:r>
            <a:r>
              <a:rPr lang="en-US" baseline="0" dirty="0"/>
              <a:t> the servers are there, you just don’t (and in fact </a:t>
            </a:r>
            <a:r>
              <a:rPr lang="en-US" baseline="0" dirty="0" err="1"/>
              <a:t>CAN’t</a:t>
            </a:r>
            <a:r>
              <a:rPr lang="en-US" baseline="0" dirty="0"/>
              <a:t>) see them at all.</a:t>
            </a:r>
            <a:endParaRPr lang="en-US" dirty="0"/>
          </a:p>
        </p:txBody>
      </p:sp>
      <p:sp>
        <p:nvSpPr>
          <p:cNvPr id="4" name="Slide Number Placeholder 3"/>
          <p:cNvSpPr>
            <a:spLocks noGrp="1"/>
          </p:cNvSpPr>
          <p:nvPr>
            <p:ph type="sldNum" sz="quarter" idx="10"/>
          </p:nvPr>
        </p:nvSpPr>
        <p:spPr/>
        <p:txBody>
          <a:bodyPr/>
          <a:lstStyle/>
          <a:p>
            <a:pPr>
              <a:defRPr/>
            </a:pPr>
            <a:fld id="{43911816-FA34-4C29-BB8C-498D9CA3BFC8}" type="slidenum">
              <a:rPr lang="en-US" altLang="en-US" smtClean="0"/>
              <a:pPr>
                <a:defRPr/>
              </a:pPr>
              <a:t>20</a:t>
            </a:fld>
            <a:endParaRPr lang="en-US" altLang="en-US"/>
          </a:p>
        </p:txBody>
      </p:sp>
    </p:spTree>
    <p:extLst>
      <p:ext uri="{BB962C8B-B14F-4D97-AF65-F5344CB8AC3E}">
        <p14:creationId xmlns:p14="http://schemas.microsoft.com/office/powerpoint/2010/main" val="1220545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a:t>
            </a:r>
            <a:r>
              <a:rPr lang="en-US" baseline="0" dirty="0"/>
              <a:t> note on </a:t>
            </a:r>
            <a:r>
              <a:rPr lang="en-US" baseline="0" dirty="0" err="1"/>
              <a:t>serverless</a:t>
            </a:r>
            <a:r>
              <a:rPr lang="en-US" baseline="0" dirty="0"/>
              <a:t> &lt;CLICK&gt;</a:t>
            </a:r>
          </a:p>
          <a:p>
            <a:endParaRPr lang="en-US" baseline="0" dirty="0"/>
          </a:p>
          <a:p>
            <a:r>
              <a:rPr lang="en-US" baseline="0" dirty="0"/>
              <a:t>You provision and configure them, they are managed 100% by the provider, there are multiple </a:t>
            </a:r>
            <a:r>
              <a:rPr lang="en-US" baseline="0" dirty="0" err="1"/>
              <a:t>serverless</a:t>
            </a:r>
            <a:r>
              <a:rPr lang="en-US" baseline="0" dirty="0"/>
              <a:t> services in an application, and it is a dumb name</a:t>
            </a:r>
            <a:r>
              <a:rPr lang="mr-IN" baseline="0" dirty="0"/>
              <a:t>…</a:t>
            </a:r>
            <a:endParaRPr lang="en-US" baseline="0" dirty="0"/>
          </a:p>
          <a:p>
            <a:endParaRPr lang="en-US" baseline="0" dirty="0"/>
          </a:p>
          <a:p>
            <a:r>
              <a:rPr lang="en-US" baseline="0" dirty="0"/>
              <a:t>?’s again</a:t>
            </a:r>
            <a:endParaRPr lang="en-US" dirty="0"/>
          </a:p>
        </p:txBody>
      </p:sp>
      <p:sp>
        <p:nvSpPr>
          <p:cNvPr id="4" name="Slide Number Placeholder 3"/>
          <p:cNvSpPr>
            <a:spLocks noGrp="1"/>
          </p:cNvSpPr>
          <p:nvPr>
            <p:ph type="sldNum" sz="quarter" idx="10"/>
          </p:nvPr>
        </p:nvSpPr>
        <p:spPr/>
        <p:txBody>
          <a:bodyPr/>
          <a:lstStyle/>
          <a:p>
            <a:pPr>
              <a:defRPr/>
            </a:pPr>
            <a:fld id="{43911816-FA34-4C29-BB8C-498D9CA3BFC8}" type="slidenum">
              <a:rPr lang="en-US" altLang="en-US" smtClean="0"/>
              <a:pPr>
                <a:defRPr/>
              </a:pPr>
              <a:t>21</a:t>
            </a:fld>
            <a:endParaRPr lang="en-US" altLang="en-US"/>
          </a:p>
        </p:txBody>
      </p:sp>
    </p:spTree>
    <p:extLst>
      <p:ext uri="{BB962C8B-B14F-4D97-AF65-F5344CB8AC3E}">
        <p14:creationId xmlns:p14="http://schemas.microsoft.com/office/powerpoint/2010/main" val="672652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IBM’s cloud in specific and get ready for the lab exercises!</a:t>
            </a:r>
          </a:p>
        </p:txBody>
      </p:sp>
      <p:sp>
        <p:nvSpPr>
          <p:cNvPr id="4" name="Slide Number Placeholder 3"/>
          <p:cNvSpPr>
            <a:spLocks noGrp="1"/>
          </p:cNvSpPr>
          <p:nvPr>
            <p:ph type="sldNum" sz="quarter" idx="10"/>
          </p:nvPr>
        </p:nvSpPr>
        <p:spPr/>
        <p:txBody>
          <a:bodyPr/>
          <a:lstStyle/>
          <a:p>
            <a:pPr>
              <a:defRPr/>
            </a:pPr>
            <a:fld id="{43911816-FA34-4C29-BB8C-498D9CA3BFC8}" type="slidenum">
              <a:rPr lang="en-US" altLang="en-US" smtClean="0"/>
              <a:pPr>
                <a:defRPr/>
              </a:pPr>
              <a:t>22</a:t>
            </a:fld>
            <a:endParaRPr lang="en-US" altLang="en-US"/>
          </a:p>
        </p:txBody>
      </p:sp>
    </p:spTree>
    <p:extLst>
      <p:ext uri="{BB962C8B-B14F-4D97-AF65-F5344CB8AC3E}">
        <p14:creationId xmlns:p14="http://schemas.microsoft.com/office/powerpoint/2010/main" val="344036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IBM’s cloud is a collection of infrastructure and services </a:t>
            </a:r>
            <a:r>
              <a:rPr lang="mr-IN" dirty="0"/>
              <a:t>–</a:t>
            </a:r>
            <a:r>
              <a:rPr lang="en-US" dirty="0"/>
              <a:t> our unique offering is,</a:t>
            </a:r>
            <a:r>
              <a:rPr lang="en-US" baseline="0" dirty="0"/>
              <a:t> of course, Watson and the related API stack, bet we also feature a number of 3</a:t>
            </a:r>
            <a:r>
              <a:rPr lang="en-US" baseline="30000" dirty="0"/>
              <a:t>rd</a:t>
            </a:r>
            <a:r>
              <a:rPr lang="en-US" baseline="0" dirty="0"/>
              <a:t> party and IBM developed solutions, such as </a:t>
            </a:r>
            <a:r>
              <a:rPr lang="en-US" baseline="0" dirty="0" err="1"/>
              <a:t>IoT</a:t>
            </a:r>
            <a:r>
              <a:rPr lang="en-US" baseline="0" dirty="0"/>
              <a:t>, </a:t>
            </a:r>
            <a:r>
              <a:rPr lang="en-US" baseline="0" dirty="0" err="1"/>
              <a:t>Blockchain</a:t>
            </a:r>
            <a:r>
              <a:rPr lang="en-US" baseline="0" dirty="0"/>
              <a:t>, and Industry specific offerings.</a:t>
            </a:r>
            <a:endParaRPr lang="en-US" dirty="0"/>
          </a:p>
        </p:txBody>
      </p:sp>
      <p:sp>
        <p:nvSpPr>
          <p:cNvPr id="4" name="Slide Number Placeholder 3"/>
          <p:cNvSpPr>
            <a:spLocks noGrp="1"/>
          </p:cNvSpPr>
          <p:nvPr>
            <p:ph type="sldNum" sz="quarter" idx="10"/>
          </p:nvPr>
        </p:nvSpPr>
        <p:spPr/>
        <p:txBody>
          <a:bodyPr/>
          <a:lstStyle/>
          <a:p>
            <a:pPr>
              <a:defRPr/>
            </a:pPr>
            <a:fld id="{43911816-FA34-4C29-BB8C-498D9CA3BFC8}" type="slidenum">
              <a:rPr lang="en-US" altLang="en-US" smtClean="0"/>
              <a:pPr>
                <a:defRPr/>
              </a:pPr>
              <a:t>23</a:t>
            </a:fld>
            <a:endParaRPr lang="en-US" altLang="en-US"/>
          </a:p>
        </p:txBody>
      </p:sp>
    </p:spTree>
    <p:extLst>
      <p:ext uri="{BB962C8B-B14F-4D97-AF65-F5344CB8AC3E}">
        <p14:creationId xmlns:p14="http://schemas.microsoft.com/office/powerpoint/2010/main" val="3422019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8" name="Shape 278"/>
          <p:cNvSpPr txBox="1">
            <a:spLocks noGrp="1"/>
          </p:cNvSpPr>
          <p:nvPr>
            <p:ph type="body" idx="1"/>
          </p:nvPr>
        </p:nvSpPr>
        <p:spPr>
          <a:xfrm>
            <a:off x="685800" y="4356628"/>
            <a:ext cx="5486399" cy="4114800"/>
          </a:xfrm>
          <a:prstGeom prst="rect">
            <a:avLst/>
          </a:prstGeom>
          <a:noFill/>
          <a:ln>
            <a:noFill/>
          </a:ln>
        </p:spPr>
        <p:txBody>
          <a:bodyPr lIns="91425" tIns="45700" rIns="91425" bIns="45700" anchor="t" anchorCtr="0">
            <a:noAutofit/>
          </a:bodyPr>
          <a:lstStyle/>
          <a:p>
            <a:r>
              <a:rPr lang="en-US" sz="1200" b="0" i="0" u="none" strike="noStrike" kern="1200" cap="none" dirty="0">
                <a:solidFill>
                  <a:schemeClr val="dk1"/>
                </a:solidFill>
                <a:effectLst/>
                <a:latin typeface="Calibri"/>
                <a:ea typeface="Calibri"/>
                <a:cs typeface="Calibri"/>
                <a:sym typeface="Calibri"/>
              </a:rPr>
              <a:t>Talking Points:</a:t>
            </a:r>
          </a:p>
          <a:p>
            <a:pPr lvl="0"/>
            <a:r>
              <a:rPr lang="en-US" u="none" strike="noStrike" dirty="0">
                <a:effectLst/>
              </a:rPr>
              <a:t>Our architecture is designed as an integrated whole across 4 dimensions.</a:t>
            </a:r>
          </a:p>
          <a:p>
            <a:pPr marL="171450" lvl="1" indent="-171450">
              <a:buFont typeface="Arial"/>
              <a:buChar char="•"/>
            </a:pPr>
            <a:r>
              <a:rPr lang="en-US" u="none" strike="noStrike" dirty="0">
                <a:effectLst/>
              </a:rPr>
              <a:t>Our Cognitive </a:t>
            </a:r>
            <a:r>
              <a:rPr lang="en-US" b="1" u="none" strike="noStrike" dirty="0">
                <a:effectLst/>
              </a:rPr>
              <a:t>applications</a:t>
            </a:r>
            <a:r>
              <a:rPr lang="en-US" u="none" strike="noStrike" dirty="0">
                <a:effectLst/>
              </a:rPr>
              <a:t> are trained with more data and expertise than any competitor.</a:t>
            </a:r>
          </a:p>
          <a:p>
            <a:pPr marL="171450" lvl="1" indent="-171450">
              <a:buFont typeface="Arial"/>
              <a:buChar char="•"/>
            </a:pPr>
            <a:r>
              <a:rPr lang="en-US" u="none" strike="noStrike" dirty="0">
                <a:effectLst/>
              </a:rPr>
              <a:t>Our sophisticated</a:t>
            </a:r>
            <a:r>
              <a:rPr lang="en-US" b="1" u="none" strike="noStrike" dirty="0">
                <a:effectLst/>
              </a:rPr>
              <a:t> AI</a:t>
            </a:r>
            <a:r>
              <a:rPr lang="en-US" u="none" strike="noStrike" dirty="0">
                <a:effectLst/>
              </a:rPr>
              <a:t> services are foundational to our architecture, and we allow for customized models. Our competitors only offer low-level AI without industry-specificity.</a:t>
            </a:r>
          </a:p>
          <a:p>
            <a:pPr marL="171450" lvl="1" indent="-171450">
              <a:buFont typeface="Arial"/>
              <a:buChar char="•"/>
            </a:pPr>
            <a:r>
              <a:rPr lang="en-US" u="none" strike="noStrike" dirty="0">
                <a:effectLst/>
              </a:rPr>
              <a:t>Client </a:t>
            </a:r>
            <a:r>
              <a:rPr lang="en-US" b="1" u="none" strike="noStrike" dirty="0">
                <a:effectLst/>
              </a:rPr>
              <a:t>data</a:t>
            </a:r>
            <a:r>
              <a:rPr lang="en-US" u="none" strike="noStrike" dirty="0">
                <a:effectLst/>
              </a:rPr>
              <a:t> will never be used to train another client’s AI. Our architecture allows for data use that is both open</a:t>
            </a:r>
            <a:r>
              <a:rPr lang="en-US" u="none" strike="noStrike" baseline="0" dirty="0">
                <a:effectLst/>
              </a:rPr>
              <a:t> and</a:t>
            </a:r>
            <a:r>
              <a:rPr lang="en-US" u="none" strike="noStrike" dirty="0">
                <a:effectLst/>
              </a:rPr>
              <a:t> with regulatory governance. </a:t>
            </a:r>
          </a:p>
          <a:p>
            <a:pPr marL="171450" lvl="1" indent="-171450">
              <a:buFont typeface="Arial"/>
              <a:buChar char="•"/>
            </a:pPr>
            <a:r>
              <a:rPr lang="en-US" u="none" strike="noStrike" dirty="0">
                <a:effectLst/>
              </a:rPr>
              <a:t>Our </a:t>
            </a:r>
            <a:r>
              <a:rPr lang="en-US" b="1" u="none" strike="noStrike" dirty="0">
                <a:effectLst/>
              </a:rPr>
              <a:t>cloud</a:t>
            </a:r>
            <a:r>
              <a:rPr lang="en-US" u="none" strike="noStrike" dirty="0">
                <a:effectLst/>
              </a:rPr>
              <a:t> has been purpose-built to allow for accelerated AI training.</a:t>
            </a:r>
          </a:p>
          <a:p>
            <a:endParaRPr lang="en-US" dirty="0"/>
          </a:p>
        </p:txBody>
      </p:sp>
      <p:sp>
        <p:nvSpPr>
          <p:cNvPr id="279" name="Shape 27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24</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93365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accounts are made up of multiple parts:</a:t>
            </a:r>
          </a:p>
          <a:p>
            <a:endParaRPr lang="en-US" dirty="0"/>
          </a:p>
          <a:p>
            <a:r>
              <a:rPr lang="en-US" dirty="0"/>
              <a:t>&lt;CLICK&gt; Accounts have organizations and spaces which are used to separate various functionalities and services into</a:t>
            </a:r>
            <a:r>
              <a:rPr lang="en-US" baseline="0" dirty="0"/>
              <a:t> manageable groups </a:t>
            </a:r>
            <a:r>
              <a:rPr lang="mr-IN" baseline="0" dirty="0"/>
              <a:t>–</a:t>
            </a:r>
            <a:r>
              <a:rPr lang="en-US" baseline="0" dirty="0"/>
              <a:t> either logical, or simply hierarchical</a:t>
            </a:r>
          </a:p>
          <a:p>
            <a:endParaRPr lang="en-US" baseline="0" dirty="0"/>
          </a:p>
          <a:p>
            <a:r>
              <a:rPr lang="en-US" baseline="0" dirty="0"/>
              <a:t>&lt;CLICK&gt; User accounts can have permissions to multiple organizations</a:t>
            </a:r>
          </a:p>
          <a:p>
            <a:endParaRPr lang="en-US" baseline="0" dirty="0"/>
          </a:p>
          <a:p>
            <a:r>
              <a:rPr lang="en-US" baseline="0" dirty="0"/>
              <a:t>&lt;CLICK&gt; Quotas are for ensuring resource availability and usage restrictions and can be applied to a single space or a </a:t>
            </a:r>
            <a:r>
              <a:rPr lang="en-US" baseline="0"/>
              <a:t>whole organization as needed</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43911816-FA34-4C29-BB8C-498D9CA3BFC8}" type="slidenum">
              <a:rPr lang="en-US" altLang="en-US" smtClean="0"/>
              <a:pPr>
                <a:defRPr/>
              </a:pPr>
              <a:t>25</a:t>
            </a:fld>
            <a:endParaRPr lang="en-US" altLang="en-US"/>
          </a:p>
        </p:txBody>
      </p:sp>
    </p:spTree>
    <p:extLst>
      <p:ext uri="{BB962C8B-B14F-4D97-AF65-F5344CB8AC3E}">
        <p14:creationId xmlns:p14="http://schemas.microsoft.com/office/powerpoint/2010/main" val="743072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3911816-FA34-4C29-BB8C-498D9CA3BFC8}" type="slidenum">
              <a:rPr lang="en-US" altLang="en-US" smtClean="0"/>
              <a:pPr>
                <a:defRPr/>
              </a:pPr>
              <a:t>26</a:t>
            </a:fld>
            <a:endParaRPr lang="en-US" altLang="en-US"/>
          </a:p>
        </p:txBody>
      </p:sp>
    </p:spTree>
    <p:extLst>
      <p:ext uri="{BB962C8B-B14F-4D97-AF65-F5344CB8AC3E}">
        <p14:creationId xmlns:p14="http://schemas.microsoft.com/office/powerpoint/2010/main" val="3498134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Moviepass</a:t>
            </a:r>
            <a:r>
              <a:rPr lang="en-US" dirty="0"/>
              <a:t> story here and </a:t>
            </a:r>
            <a:r>
              <a:rPr lang="en-US" dirty="0" err="1"/>
              <a:t>pokemon</a:t>
            </a:r>
            <a:r>
              <a:rPr lang="en-US" dirty="0"/>
              <a:t> go</a:t>
            </a:r>
          </a:p>
          <a:p>
            <a:endParaRPr lang="en-US" dirty="0"/>
          </a:p>
        </p:txBody>
      </p:sp>
      <p:sp>
        <p:nvSpPr>
          <p:cNvPr id="4" name="Slide Number Placeholder 3"/>
          <p:cNvSpPr>
            <a:spLocks noGrp="1"/>
          </p:cNvSpPr>
          <p:nvPr>
            <p:ph type="sldNum" sz="quarter" idx="10"/>
          </p:nvPr>
        </p:nvSpPr>
        <p:spPr/>
        <p:txBody>
          <a:bodyPr/>
          <a:lstStyle/>
          <a:p>
            <a:pPr>
              <a:defRPr/>
            </a:pPr>
            <a:fld id="{43911816-FA34-4C29-BB8C-498D9CA3BFC8}" type="slidenum">
              <a:rPr lang="en-US" altLang="en-US" smtClean="0"/>
              <a:pPr>
                <a:defRPr/>
              </a:pPr>
              <a:t>27</a:t>
            </a:fld>
            <a:endParaRPr lang="en-US" altLang="en-US"/>
          </a:p>
        </p:txBody>
      </p:sp>
    </p:spTree>
    <p:extLst>
      <p:ext uri="{BB962C8B-B14F-4D97-AF65-F5344CB8AC3E}">
        <p14:creationId xmlns:p14="http://schemas.microsoft.com/office/powerpoint/2010/main" val="1839029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Uber – </a:t>
            </a:r>
            <a:r>
              <a:rPr lang="en-US" dirty="0" err="1"/>
              <a:t>uber</a:t>
            </a:r>
            <a:r>
              <a:rPr lang="en-US" dirty="0"/>
              <a:t> eats… add menus, add times, </a:t>
            </a:r>
          </a:p>
          <a:p>
            <a:r>
              <a:rPr lang="en-US" dirty="0"/>
              <a:t>That’s why cloud native applications are often designed with a </a:t>
            </a:r>
            <a:r>
              <a:rPr lang="en-US" dirty="0" err="1"/>
              <a:t>microservices</a:t>
            </a:r>
            <a:r>
              <a:rPr lang="en-US" dirty="0"/>
              <a:t> approach</a:t>
            </a:r>
          </a:p>
          <a:p>
            <a:endParaRPr lang="en-US" dirty="0"/>
          </a:p>
        </p:txBody>
      </p:sp>
      <p:sp>
        <p:nvSpPr>
          <p:cNvPr id="4" name="Slide Number Placeholder 3"/>
          <p:cNvSpPr>
            <a:spLocks noGrp="1"/>
          </p:cNvSpPr>
          <p:nvPr>
            <p:ph type="sldNum" sz="quarter" idx="10"/>
          </p:nvPr>
        </p:nvSpPr>
        <p:spPr/>
        <p:txBody>
          <a:bodyPr/>
          <a:lstStyle/>
          <a:p>
            <a:pPr>
              <a:defRPr/>
            </a:pPr>
            <a:fld id="{43911816-FA34-4C29-BB8C-498D9CA3BFC8}" type="slidenum">
              <a:rPr lang="en-US" altLang="en-US" smtClean="0"/>
              <a:pPr>
                <a:defRPr/>
              </a:pPr>
              <a:t>28</a:t>
            </a:fld>
            <a:endParaRPr lang="en-US" altLang="en-US"/>
          </a:p>
        </p:txBody>
      </p:sp>
    </p:spTree>
    <p:extLst>
      <p:ext uri="{BB962C8B-B14F-4D97-AF65-F5344CB8AC3E}">
        <p14:creationId xmlns:p14="http://schemas.microsoft.com/office/powerpoint/2010/main" val="202248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t>
            </a:r>
            <a:r>
              <a:rPr lang="en-US" dirty="0" err="1"/>
              <a:t>microservices</a:t>
            </a:r>
            <a:r>
              <a:rPr lang="en-US" dirty="0"/>
              <a:t> exercise with </a:t>
            </a:r>
            <a:r>
              <a:rPr lang="en-US" dirty="0" err="1"/>
              <a:t>netflix</a:t>
            </a:r>
            <a:endParaRPr lang="en-US" dirty="0"/>
          </a:p>
        </p:txBody>
      </p:sp>
      <p:sp>
        <p:nvSpPr>
          <p:cNvPr id="4" name="Slide Number Placeholder 3"/>
          <p:cNvSpPr>
            <a:spLocks noGrp="1"/>
          </p:cNvSpPr>
          <p:nvPr>
            <p:ph type="sldNum" sz="quarter" idx="10"/>
          </p:nvPr>
        </p:nvSpPr>
        <p:spPr/>
        <p:txBody>
          <a:bodyPr/>
          <a:lstStyle/>
          <a:p>
            <a:pPr>
              <a:defRPr/>
            </a:pPr>
            <a:fld id="{43911816-FA34-4C29-BB8C-498D9CA3BFC8}" type="slidenum">
              <a:rPr lang="en-US" altLang="en-US" smtClean="0"/>
              <a:pPr>
                <a:defRPr/>
              </a:pPr>
              <a:t>29</a:t>
            </a:fld>
            <a:endParaRPr lang="en-US" altLang="en-US"/>
          </a:p>
        </p:txBody>
      </p:sp>
    </p:spTree>
    <p:extLst>
      <p:ext uri="{BB962C8B-B14F-4D97-AF65-F5344CB8AC3E}">
        <p14:creationId xmlns:p14="http://schemas.microsoft.com/office/powerpoint/2010/main" val="489961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quick review of our objectives for the day:</a:t>
            </a:r>
          </a:p>
          <a:p>
            <a:endParaRPr lang="en-US" dirty="0"/>
          </a:p>
          <a:p>
            <a:r>
              <a:rPr lang="en-US" dirty="0"/>
              <a:t>When we finish, you should be able to describe the basics of cloud architectures and types of cloud platforms</a:t>
            </a:r>
          </a:p>
          <a:p>
            <a:endParaRPr lang="en-US" dirty="0"/>
          </a:p>
          <a:p>
            <a:r>
              <a:rPr lang="en-US" dirty="0"/>
              <a:t>You’ll</a:t>
            </a:r>
            <a:r>
              <a:rPr lang="en-US" baseline="0" dirty="0"/>
              <a:t> be able to describe and understand the uses of and functions of a </a:t>
            </a:r>
            <a:r>
              <a:rPr lang="en-US" baseline="0" dirty="0" err="1"/>
              <a:t>microservice</a:t>
            </a:r>
            <a:r>
              <a:rPr lang="en-US" baseline="0" dirty="0"/>
              <a:t>, and </a:t>
            </a:r>
            <a:r>
              <a:rPr lang="en-US" baseline="0" dirty="0" err="1"/>
              <a:t>serverless</a:t>
            </a:r>
            <a:r>
              <a:rPr lang="en-US" baseline="0" dirty="0"/>
              <a:t> architectures</a:t>
            </a:r>
          </a:p>
          <a:p>
            <a:endParaRPr lang="en-US" baseline="0" dirty="0"/>
          </a:p>
          <a:p>
            <a:r>
              <a:rPr lang="en-US" baseline="0" dirty="0"/>
              <a:t>When we get through with the lab we will have Created a free IBM Cloud account, navigated and used the UI to deploy services, and built some basic API connections using the cloud platform</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43911816-FA34-4C29-BB8C-498D9CA3BFC8}" type="slidenum">
              <a:rPr lang="en-US" altLang="en-US" smtClean="0"/>
              <a:pPr>
                <a:defRPr/>
              </a:pPr>
              <a:t>3</a:t>
            </a:fld>
            <a:endParaRPr lang="en-US" altLang="en-US"/>
          </a:p>
        </p:txBody>
      </p:sp>
    </p:spTree>
    <p:extLst>
      <p:ext uri="{BB962C8B-B14F-4D97-AF65-F5344CB8AC3E}">
        <p14:creationId xmlns:p14="http://schemas.microsoft.com/office/powerpoint/2010/main" val="1225068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98901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structure of cloud itself isn’t earth shattering.</a:t>
            </a:r>
            <a:r>
              <a:rPr lang="en-US" baseline="0" dirty="0"/>
              <a:t> It is computers running in someone else’s data center so that you do not have to manage them. In addition there has been a major growth in services that cloud platforms provide that address specific needs that are complex or cumbersome to “hand-code” from scratch.</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43911816-FA34-4C29-BB8C-498D9CA3BFC8}" type="slidenum">
              <a:rPr lang="en-US" altLang="en-US" smtClean="0"/>
              <a:pPr>
                <a:defRPr/>
              </a:pPr>
              <a:t>5</a:t>
            </a:fld>
            <a:endParaRPr lang="en-US" altLang="en-US"/>
          </a:p>
        </p:txBody>
      </p:sp>
    </p:spTree>
    <p:extLst>
      <p:ext uri="{BB962C8B-B14F-4D97-AF65-F5344CB8AC3E}">
        <p14:creationId xmlns:p14="http://schemas.microsoft.com/office/powerpoint/2010/main" val="249663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Shape 6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42" name="Shape 64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defTabSz="914378">
              <a:spcBef>
                <a:spcPts val="900"/>
              </a:spcBef>
              <a:defRPr/>
            </a:pPr>
            <a:r>
              <a:rPr lang="en-US" sz="1200" dirty="0">
                <a:solidFill>
                  <a:schemeClr val="bg1"/>
                </a:solidFill>
                <a:latin typeface="IBM Eliot Sans Regular" charset="0"/>
                <a:ea typeface="IBM Eliot Sans Regular" charset="0"/>
                <a:cs typeface="IBM Eliot Sans Regular" charset="0"/>
              </a:rPr>
              <a:t>How you set up your cloud depends on the problems you want to solve, your security concerns and a number of other factors.</a:t>
            </a:r>
          </a:p>
          <a:p>
            <a:pPr defTabSz="914378">
              <a:spcBef>
                <a:spcPts val="900"/>
              </a:spcBef>
              <a:defRPr/>
            </a:pPr>
            <a:endParaRPr lang="en-US" sz="1200" dirty="0">
              <a:solidFill>
                <a:schemeClr val="bg1"/>
              </a:solidFill>
              <a:latin typeface="IBM Eliot Sans Regular" charset="0"/>
              <a:ea typeface="IBM Eliot Sans Regular" charset="0"/>
              <a:cs typeface="IBM Eliot Sans Regular" charset="0"/>
            </a:endParaRPr>
          </a:p>
          <a:p>
            <a:pPr defTabSz="914378">
              <a:spcBef>
                <a:spcPts val="900"/>
              </a:spcBef>
              <a:defRPr/>
            </a:pPr>
            <a:r>
              <a:rPr lang="en-US" sz="1200" dirty="0">
                <a:solidFill>
                  <a:schemeClr val="bg1"/>
                </a:solidFill>
                <a:latin typeface="IBM Eliot Sans Regular" charset="0"/>
                <a:ea typeface="IBM Eliot Sans Regular" charset="0"/>
                <a:cs typeface="IBM Eliot Sans Regular" charset="0"/>
              </a:rPr>
              <a:t>&lt;Click&gt;</a:t>
            </a:r>
            <a:r>
              <a:rPr lang="en-US" sz="1200" baseline="0" dirty="0">
                <a:solidFill>
                  <a:schemeClr val="bg1"/>
                </a:solidFill>
                <a:latin typeface="IBM Eliot Sans Regular" charset="0"/>
                <a:ea typeface="IBM Eliot Sans Regular" charset="0"/>
                <a:cs typeface="IBM Eliot Sans Regular" charset="0"/>
              </a:rPr>
              <a:t> the original model is the Public Cloud </a:t>
            </a:r>
            <a:r>
              <a:rPr lang="mr-IN" sz="1200" baseline="0" dirty="0">
                <a:solidFill>
                  <a:schemeClr val="bg1"/>
                </a:solidFill>
                <a:latin typeface="IBM Eliot Sans Regular" charset="0"/>
                <a:ea typeface="IBM Eliot Sans Regular" charset="0"/>
                <a:cs typeface="IBM Eliot Sans Regular" charset="0"/>
              </a:rPr>
              <a:t>–</a:t>
            </a:r>
            <a:r>
              <a:rPr lang="en-US" sz="1200" baseline="0" dirty="0">
                <a:solidFill>
                  <a:schemeClr val="bg1"/>
                </a:solidFill>
                <a:latin typeface="IBM Eliot Sans Regular" charset="0"/>
                <a:ea typeface="IBM Eliot Sans Regular" charset="0"/>
                <a:cs typeface="IBM Eliot Sans Regular" charset="0"/>
              </a:rPr>
              <a:t> services and infrastructures on demand</a:t>
            </a:r>
          </a:p>
          <a:p>
            <a:pPr defTabSz="914378">
              <a:spcBef>
                <a:spcPts val="900"/>
              </a:spcBef>
              <a:defRPr/>
            </a:pPr>
            <a:endParaRPr lang="en-US" sz="1200" baseline="0" dirty="0">
              <a:solidFill>
                <a:schemeClr val="bg1"/>
              </a:solidFill>
              <a:latin typeface="IBM Eliot Sans Regular" charset="0"/>
              <a:ea typeface="IBM Eliot Sans Regular" charset="0"/>
              <a:cs typeface="IBM Eliot Sans Regular" charset="0"/>
            </a:endParaRPr>
          </a:p>
          <a:p>
            <a:pPr defTabSz="914378">
              <a:spcBef>
                <a:spcPts val="900"/>
              </a:spcBef>
              <a:defRPr/>
            </a:pPr>
            <a:r>
              <a:rPr lang="en-US" sz="1200" baseline="0" dirty="0">
                <a:solidFill>
                  <a:schemeClr val="bg1"/>
                </a:solidFill>
                <a:latin typeface="IBM Eliot Sans Regular" charset="0"/>
                <a:ea typeface="IBM Eliot Sans Regular" charset="0"/>
                <a:cs typeface="IBM Eliot Sans Regular" charset="0"/>
              </a:rPr>
              <a:t>&lt;click&gt; the second mode to emerge was “private cloud” where you got cloud features, but you also kept the physical parts in house</a:t>
            </a:r>
          </a:p>
          <a:p>
            <a:pPr defTabSz="914378">
              <a:spcBef>
                <a:spcPts val="900"/>
              </a:spcBef>
              <a:defRPr/>
            </a:pPr>
            <a:endParaRPr lang="en-US" sz="1200" baseline="0" dirty="0">
              <a:solidFill>
                <a:schemeClr val="bg1"/>
              </a:solidFill>
              <a:latin typeface="IBM Eliot Sans Regular" charset="0"/>
              <a:ea typeface="IBM Eliot Sans Regular" charset="0"/>
              <a:cs typeface="IBM Eliot Sans Regular" charset="0"/>
            </a:endParaRPr>
          </a:p>
          <a:p>
            <a:pPr defTabSz="914378">
              <a:spcBef>
                <a:spcPts val="900"/>
              </a:spcBef>
              <a:defRPr/>
            </a:pPr>
            <a:r>
              <a:rPr lang="en-US" sz="1200" baseline="0" dirty="0">
                <a:solidFill>
                  <a:schemeClr val="bg1"/>
                </a:solidFill>
                <a:latin typeface="IBM Eliot Sans Regular" charset="0"/>
                <a:ea typeface="IBM Eliot Sans Regular" charset="0"/>
                <a:cs typeface="IBM Eliot Sans Regular" charset="0"/>
              </a:rPr>
              <a:t>&lt;click&gt; This has given rise to the hybrid cloud environment where you have the marriage of private and public cloud into a “cloud fabric” that extends between in house and in cloud platforms</a:t>
            </a:r>
            <a:endParaRPr lang="en-US" sz="1200" dirty="0">
              <a:solidFill>
                <a:schemeClr val="bg1"/>
              </a:solidFill>
              <a:latin typeface="IBM Eliot Sans Regular" charset="0"/>
              <a:ea typeface="IBM Eliot Sans Regular" charset="0"/>
              <a:cs typeface="IBM Eliot Sans Regular" charset="0"/>
            </a:endParaRPr>
          </a:p>
        </p:txBody>
      </p:sp>
    </p:spTree>
    <p:extLst>
      <p:ext uri="{BB962C8B-B14F-4D97-AF65-F5344CB8AC3E}">
        <p14:creationId xmlns:p14="http://schemas.microsoft.com/office/powerpoint/2010/main" val="553032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r>
              <a:rPr lang="en-US" dirty="0"/>
              <a:t>So</a:t>
            </a:r>
            <a:r>
              <a:rPr lang="en-US" baseline="0" dirty="0"/>
              <a:t> what does this look like in practice?</a:t>
            </a:r>
          </a:p>
          <a:p>
            <a:pPr>
              <a:spcBef>
                <a:spcPts val="0"/>
              </a:spcBef>
            </a:pPr>
            <a:endParaRPr lang="en-US" baseline="0" dirty="0"/>
          </a:p>
          <a:p>
            <a:pPr>
              <a:spcBef>
                <a:spcPts val="0"/>
              </a:spcBef>
            </a:pPr>
            <a:r>
              <a:rPr lang="en-US" baseline="0" dirty="0"/>
              <a:t>&lt;click&gt; let’s take an example of Pizza </a:t>
            </a:r>
            <a:r>
              <a:rPr lang="mr-IN" baseline="0" dirty="0"/>
              <a:t>–</a:t>
            </a:r>
            <a:r>
              <a:rPr lang="en-US" baseline="0" dirty="0"/>
              <a:t> when you want pizza and you are making it at home, you decide on the type of pizza, and then you need to provide all the things to make it and serve it. Home Made pizza is good, and it is exactly what you want, but it takes a long time to make.</a:t>
            </a:r>
          </a:p>
          <a:p>
            <a:pPr>
              <a:spcBef>
                <a:spcPts val="0"/>
              </a:spcBef>
            </a:pPr>
            <a:endParaRPr lang="en-US" baseline="0" dirty="0"/>
          </a:p>
          <a:p>
            <a:pPr>
              <a:spcBef>
                <a:spcPts val="0"/>
              </a:spcBef>
            </a:pPr>
            <a:r>
              <a:rPr lang="en-US" baseline="0" dirty="0"/>
              <a:t>&lt;click&gt; so let’s get take and bake! I need to know my pizza type still, and I need to serve and cook it, but someone else makes it. That’s easier, but I still have to wait for it to come out of the oven and if my oven is broken</a:t>
            </a:r>
            <a:r>
              <a:rPr lang="mr-IN" baseline="0" dirty="0"/>
              <a:t>…</a:t>
            </a:r>
            <a:r>
              <a:rPr lang="en-US" baseline="0" dirty="0"/>
              <a:t> no pizza.</a:t>
            </a:r>
          </a:p>
          <a:p>
            <a:pPr>
              <a:spcBef>
                <a:spcPts val="0"/>
              </a:spcBef>
            </a:pPr>
            <a:endParaRPr lang="en-US" baseline="0" dirty="0"/>
          </a:p>
          <a:p>
            <a:pPr>
              <a:spcBef>
                <a:spcPts val="0"/>
              </a:spcBef>
            </a:pPr>
            <a:r>
              <a:rPr lang="en-US" baseline="0" dirty="0"/>
              <a:t>&lt;click&gt; so let’s do delivery! I pick the type of pizza, and it shows up ready to eat. I just need to set the table and maybe have some drinks. Faster still, but man I want it RIGHT NOW.</a:t>
            </a:r>
          </a:p>
          <a:p>
            <a:pPr>
              <a:spcBef>
                <a:spcPts val="0"/>
              </a:spcBef>
            </a:pPr>
            <a:endParaRPr lang="en-US" baseline="0" dirty="0"/>
          </a:p>
          <a:p>
            <a:pPr>
              <a:spcBef>
                <a:spcPts val="0"/>
              </a:spcBef>
            </a:pPr>
            <a:r>
              <a:rPr lang="en-US" baseline="0" dirty="0"/>
              <a:t>&lt;click&gt; dine in it is! Everything given to me, I just choose the type of pizza and eat. Fast, simple, and exactly what I need! &lt;click to switch slide&gt;</a:t>
            </a:r>
            <a:endParaRPr lang="en-US" dirty="0"/>
          </a:p>
        </p:txBody>
      </p:sp>
      <p:sp>
        <p:nvSpPr>
          <p:cNvPr id="4" name="Slide Number Placeholder 3"/>
          <p:cNvSpPr>
            <a:spLocks noGrp="1"/>
          </p:cNvSpPr>
          <p:nvPr>
            <p:ph type="sldNum" sz="quarter" idx="10"/>
          </p:nvPr>
        </p:nvSpPr>
        <p:spPr/>
        <p:txBody>
          <a:bodyPr/>
          <a:lstStyle/>
          <a:p>
            <a:pPr>
              <a:defRPr/>
            </a:pPr>
            <a:fld id="{43911816-FA34-4C29-BB8C-498D9CA3BFC8}" type="slidenum">
              <a:rPr lang="en-US" altLang="en-US" smtClean="0"/>
              <a:pPr>
                <a:defRPr/>
              </a:pPr>
              <a:t>7</a:t>
            </a:fld>
            <a:endParaRPr lang="en-US" altLang="en-US"/>
          </a:p>
        </p:txBody>
      </p:sp>
    </p:spTree>
    <p:extLst>
      <p:ext uri="{BB962C8B-B14F-4D97-AF65-F5344CB8AC3E}">
        <p14:creationId xmlns:p14="http://schemas.microsoft.com/office/powerpoint/2010/main" val="3088511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Pizza Model is exactly what the evolution of cloud platforms has been</a:t>
            </a:r>
            <a:r>
              <a:rPr lang="en-US" baseline="0" dirty="0"/>
              <a:t> like:</a:t>
            </a:r>
          </a:p>
          <a:p>
            <a:endParaRPr lang="en-US" baseline="0" dirty="0"/>
          </a:p>
          <a:p>
            <a:r>
              <a:rPr lang="en-US" baseline="0" dirty="0"/>
              <a:t>On </a:t>
            </a:r>
            <a:r>
              <a:rPr lang="en-US" baseline="0" dirty="0" err="1"/>
              <a:t>prem</a:t>
            </a:r>
            <a:r>
              <a:rPr lang="en-US" baseline="0" dirty="0"/>
              <a:t> = bake at home</a:t>
            </a:r>
          </a:p>
          <a:p>
            <a:r>
              <a:rPr lang="en-US" baseline="0" dirty="0"/>
              <a:t>IaaS is Take and Bake</a:t>
            </a:r>
          </a:p>
          <a:p>
            <a:r>
              <a:rPr lang="en-US" baseline="0" dirty="0"/>
              <a:t>PaaS is the delivery model, and lastly Software as a Service is full dine in. I always have to take care of what I want on my pizza (configurations), but someone else does the rest.</a:t>
            </a:r>
            <a:endParaRPr lang="en-US" dirty="0"/>
          </a:p>
        </p:txBody>
      </p:sp>
      <p:sp>
        <p:nvSpPr>
          <p:cNvPr id="4" name="Slide Number Placeholder 3"/>
          <p:cNvSpPr>
            <a:spLocks noGrp="1"/>
          </p:cNvSpPr>
          <p:nvPr>
            <p:ph type="sldNum" sz="quarter" idx="10"/>
          </p:nvPr>
        </p:nvSpPr>
        <p:spPr/>
        <p:txBody>
          <a:bodyPr/>
          <a:lstStyle/>
          <a:p>
            <a:pPr>
              <a:defRPr/>
            </a:pPr>
            <a:fld id="{43911816-FA34-4C29-BB8C-498D9CA3BFC8}" type="slidenum">
              <a:rPr lang="en-US" altLang="en-US" smtClean="0"/>
              <a:pPr>
                <a:defRPr/>
              </a:pPr>
              <a:t>8</a:t>
            </a:fld>
            <a:endParaRPr lang="en-US" altLang="en-US"/>
          </a:p>
        </p:txBody>
      </p:sp>
    </p:spTree>
    <p:extLst>
      <p:ext uri="{BB962C8B-B14F-4D97-AF65-F5344CB8AC3E}">
        <p14:creationId xmlns:p14="http://schemas.microsoft.com/office/powerpoint/2010/main" val="1871167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 for list</a:t>
            </a:r>
            <a:r>
              <a:rPr lang="en-US" baseline="0" dirty="0"/>
              <a:t> to appear&gt;</a:t>
            </a:r>
            <a:endParaRPr lang="en-US" dirty="0"/>
          </a:p>
          <a:p>
            <a:r>
              <a:rPr lang="en-US" baseline="0" dirty="0"/>
              <a:t> Key points </a:t>
            </a:r>
            <a:r>
              <a:rPr lang="mr-IN" baseline="0" dirty="0"/>
              <a:t>–</a:t>
            </a:r>
            <a:r>
              <a:rPr lang="en-US" baseline="0" dirty="0"/>
              <a:t> flexible, faster, Reduced capex</a:t>
            </a:r>
          </a:p>
          <a:p>
            <a:endParaRPr lang="en-US" baseline="0" dirty="0"/>
          </a:p>
          <a:p>
            <a:r>
              <a:rPr lang="en-US" baseline="0" dirty="0"/>
              <a:t>&lt;click&gt;  for memes to reinforce those 3 key points</a:t>
            </a:r>
            <a:endParaRPr lang="en-US" dirty="0"/>
          </a:p>
          <a:p>
            <a:endParaRPr lang="en-US" dirty="0"/>
          </a:p>
          <a:p>
            <a:endParaRPr lang="en-US" dirty="0"/>
          </a:p>
          <a:p>
            <a:r>
              <a:rPr lang="en-US" dirty="0"/>
              <a:t> </a:t>
            </a:r>
          </a:p>
        </p:txBody>
      </p:sp>
      <p:sp>
        <p:nvSpPr>
          <p:cNvPr id="4" name="Slide Number Placeholder 3"/>
          <p:cNvSpPr>
            <a:spLocks noGrp="1"/>
          </p:cNvSpPr>
          <p:nvPr>
            <p:ph type="sldNum" sz="quarter" idx="10"/>
          </p:nvPr>
        </p:nvSpPr>
        <p:spPr/>
        <p:txBody>
          <a:bodyPr/>
          <a:lstStyle/>
          <a:p>
            <a:pPr>
              <a:defRPr/>
            </a:pPr>
            <a:fld id="{43911816-FA34-4C29-BB8C-498D9CA3BFC8}" type="slidenum">
              <a:rPr lang="en-US" altLang="en-US" smtClean="0"/>
              <a:pPr>
                <a:defRPr/>
              </a:pPr>
              <a:t>9</a:t>
            </a:fld>
            <a:endParaRPr lang="en-US" altLang="en-US"/>
          </a:p>
        </p:txBody>
      </p:sp>
    </p:spTree>
    <p:extLst>
      <p:ext uri="{BB962C8B-B14F-4D97-AF65-F5344CB8AC3E}">
        <p14:creationId xmlns:p14="http://schemas.microsoft.com/office/powerpoint/2010/main" val="4244190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7" name="Rechteck 6"/>
          <p:cNvSpPr/>
          <p:nvPr userDrawn="1"/>
        </p:nvSpPr>
        <p:spPr bwMode="auto">
          <a:xfrm flipV="1">
            <a:off x="2" y="5803200"/>
            <a:ext cx="12191997" cy="1054800"/>
          </a:xfrm>
          <a:prstGeom prst="rect">
            <a:avLst/>
          </a:prstGeom>
          <a:solidFill>
            <a:srgbClr val="EAEAEA"/>
          </a:solidFill>
          <a:ln w="15875" cap="flat">
            <a:noFill/>
            <a:prstDash val="solid"/>
            <a:miter lim="800000"/>
            <a:headEnd/>
            <a:tailEnd/>
          </a:ln>
        </p:spPr>
        <p:txBody>
          <a:bodyPr vert="horz" wrap="square" lIns="91431" tIns="45715" rIns="91431" bIns="45715" numCol="1" anchor="t" anchorCtr="0" compatLnSpc="1">
            <a:prstTxWarp prst="textNoShape">
              <a:avLst/>
            </a:prstTxWarp>
          </a:bodyPr>
          <a:lstStyle/>
          <a:p>
            <a:pPr defTabSz="914309" eaLnBrk="1" fontAlgn="auto" hangingPunct="1">
              <a:spcBef>
                <a:spcPts val="0"/>
              </a:spcBef>
              <a:spcAft>
                <a:spcPts val="0"/>
              </a:spcAft>
            </a:pPr>
            <a:endParaRPr lang="de-DE" sz="1900" dirty="0">
              <a:solidFill>
                <a:prstClr val="black"/>
              </a:solidFill>
              <a:latin typeface="Calibri Light" panose="020F0302020204030204" pitchFamily="34" charset="0"/>
              <a:cs typeface=""/>
            </a:endParaRPr>
          </a:p>
        </p:txBody>
      </p:sp>
      <p:sp>
        <p:nvSpPr>
          <p:cNvPr id="9" name="Rechteck 8"/>
          <p:cNvSpPr/>
          <p:nvPr userDrawn="1"/>
        </p:nvSpPr>
        <p:spPr bwMode="auto">
          <a:xfrm>
            <a:off x="2" y="0"/>
            <a:ext cx="12191997" cy="5803200"/>
          </a:xfrm>
          <a:prstGeom prst="rect">
            <a:avLst/>
          </a:prstGeom>
          <a:solidFill>
            <a:schemeClr val="tx1">
              <a:lumMod val="85000"/>
              <a:lumOff val="15000"/>
            </a:schemeClr>
          </a:solidFill>
          <a:ln w="15875" cap="flat">
            <a:noFill/>
            <a:prstDash val="solid"/>
            <a:miter lim="800000"/>
            <a:headEnd/>
            <a:tailEnd/>
          </a:ln>
        </p:spPr>
        <p:txBody>
          <a:bodyPr vert="horz" wrap="square" lIns="91431" tIns="45715" rIns="91431" bIns="45715" numCol="1" anchor="t" anchorCtr="0" compatLnSpc="1">
            <a:prstTxWarp prst="textNoShape">
              <a:avLst/>
            </a:prstTxWarp>
          </a:bodyPr>
          <a:lstStyle/>
          <a:p>
            <a:pPr defTabSz="914309" eaLnBrk="1" fontAlgn="auto" hangingPunct="1">
              <a:spcBef>
                <a:spcPts val="0"/>
              </a:spcBef>
              <a:spcAft>
                <a:spcPts val="0"/>
              </a:spcAft>
            </a:pPr>
            <a:endParaRPr lang="de-DE" sz="1900" dirty="0">
              <a:solidFill>
                <a:prstClr val="black"/>
              </a:solidFill>
              <a:latin typeface="Calibri Light" panose="020F0302020204030204" pitchFamily="34" charset="0"/>
              <a:cs typeface=""/>
            </a:endParaRPr>
          </a:p>
        </p:txBody>
      </p:sp>
      <p:sp>
        <p:nvSpPr>
          <p:cNvPr id="5" name="Fußzeilenplatzhalter 4"/>
          <p:cNvSpPr>
            <a:spLocks noGrp="1"/>
          </p:cNvSpPr>
          <p:nvPr>
            <p:ph type="ftr" sz="quarter" idx="11"/>
          </p:nvPr>
        </p:nvSpPr>
        <p:spPr/>
        <p:txBody>
          <a:bodyPr/>
          <a:lstStyle/>
          <a:p>
            <a:endParaRPr lang="en-US" dirty="0"/>
          </a:p>
        </p:txBody>
      </p:sp>
      <p:sp>
        <p:nvSpPr>
          <p:cNvPr id="6" name="Foliennummernplatzhalter 5"/>
          <p:cNvSpPr>
            <a:spLocks noGrp="1"/>
          </p:cNvSpPr>
          <p:nvPr>
            <p:ph type="sldNum" sz="quarter" idx="12"/>
          </p:nvPr>
        </p:nvSpPr>
        <p:spPr/>
        <p:txBody>
          <a:bodyPr/>
          <a:lstStyle/>
          <a:p>
            <a:fld id="{75A4F164-3A46-4CEE-A25C-CA523D5E42F3}" type="slidenum">
              <a:rPr lang="en-US" smtClean="0"/>
              <a:pPr/>
              <a:t>‹#›</a:t>
            </a:fld>
            <a:endParaRPr lang="en-US" dirty="0"/>
          </a:p>
        </p:txBody>
      </p:sp>
      <p:sp>
        <p:nvSpPr>
          <p:cNvPr id="13" name="Titel 1"/>
          <p:cNvSpPr>
            <a:spLocks noGrp="1"/>
          </p:cNvSpPr>
          <p:nvPr>
            <p:ph type="title"/>
          </p:nvPr>
        </p:nvSpPr>
        <p:spPr>
          <a:xfrm>
            <a:off x="1044512" y="2"/>
            <a:ext cx="10102979" cy="3741441"/>
          </a:xfrm>
        </p:spPr>
        <p:txBody>
          <a:bodyPr anchor="b" anchorCtr="0">
            <a:noAutofit/>
          </a:bodyPr>
          <a:lstStyle>
            <a:lvl1pPr algn="ctr">
              <a:lnSpc>
                <a:spcPct val="80000"/>
              </a:lnSpc>
              <a:defRPr sz="7000" b="0" cap="all">
                <a:solidFill>
                  <a:schemeClr val="bg1"/>
                </a:solidFill>
                <a:latin typeface="Bebas Neue" pitchFamily="34" charset="0"/>
              </a:defRPr>
            </a:lvl1pPr>
          </a:lstStyle>
          <a:p>
            <a:r>
              <a:rPr lang="de-DE" dirty="0"/>
              <a:t>Titelmasterformat durch Klicken bearbeiten</a:t>
            </a:r>
            <a:endParaRPr lang="en-US" dirty="0"/>
          </a:p>
        </p:txBody>
      </p:sp>
      <p:sp>
        <p:nvSpPr>
          <p:cNvPr id="14" name="Textplatzhalter 2"/>
          <p:cNvSpPr>
            <a:spLocks noGrp="1"/>
          </p:cNvSpPr>
          <p:nvPr>
            <p:ph type="body" idx="1"/>
          </p:nvPr>
        </p:nvSpPr>
        <p:spPr>
          <a:xfrm>
            <a:off x="1044512" y="3741443"/>
            <a:ext cx="10102979" cy="2061759"/>
          </a:xfrm>
        </p:spPr>
        <p:txBody>
          <a:bodyPr anchor="t" anchorCtr="0"/>
          <a:lstStyle>
            <a:lvl1pPr marL="0" indent="0" algn="ctr">
              <a:lnSpc>
                <a:spcPct val="80000"/>
              </a:lnSpc>
              <a:buNone/>
              <a:defRPr sz="3200">
                <a:solidFill>
                  <a:srgbClr val="B2B2B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dirty="0"/>
              <a:t>Textmasterformat bearbeiten</a:t>
            </a: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abellenplatzhalter 3"/>
          <p:cNvSpPr>
            <a:spLocks noGrp="1"/>
          </p:cNvSpPr>
          <p:nvPr>
            <p:ph type="tbl" sz="quarter" idx="14"/>
          </p:nvPr>
        </p:nvSpPr>
        <p:spPr>
          <a:xfrm>
            <a:off x="539821" y="1555750"/>
            <a:ext cx="11110771" cy="4248150"/>
          </a:xfrm>
          <a:noFill/>
        </p:spPr>
        <p:txBody>
          <a:bodyPr/>
          <a:lstStyle/>
          <a:p>
            <a:endParaRPr lang="de-DE" dirty="0"/>
          </a:p>
        </p:txBody>
      </p:sp>
      <p:sp>
        <p:nvSpPr>
          <p:cNvPr id="38" name="Titel 1"/>
          <p:cNvSpPr>
            <a:spLocks noGrp="1"/>
          </p:cNvSpPr>
          <p:nvPr>
            <p:ph type="title"/>
          </p:nvPr>
        </p:nvSpPr>
        <p:spPr>
          <a:xfrm>
            <a:off x="516321" y="410830"/>
            <a:ext cx="11134799" cy="1073122"/>
          </a:xfrm>
        </p:spPr>
        <p:txBody>
          <a:bodyPr/>
          <a:lstStyle/>
          <a:p>
            <a:r>
              <a:rPr lang="de-DE" dirty="0"/>
              <a:t>Titelmasterformat durch Klicken bearbeiten</a:t>
            </a:r>
            <a:endParaRPr lang="en-US" dirty="0"/>
          </a:p>
        </p:txBody>
      </p:sp>
      <p:sp>
        <p:nvSpPr>
          <p:cNvPr id="5" name="Fußzeilenplatzhalter 4"/>
          <p:cNvSpPr>
            <a:spLocks noGrp="1"/>
          </p:cNvSpPr>
          <p:nvPr>
            <p:ph type="ftr" sz="quarter" idx="11"/>
          </p:nvPr>
        </p:nvSpPr>
        <p:spPr/>
        <p:txBody>
          <a:bodyPr/>
          <a:lstStyle/>
          <a:p>
            <a:endParaRPr lang="en-US" dirty="0"/>
          </a:p>
        </p:txBody>
      </p:sp>
      <p:sp>
        <p:nvSpPr>
          <p:cNvPr id="6" name="Foliennummernplatzhalter 5"/>
          <p:cNvSpPr>
            <a:spLocks noGrp="1"/>
          </p:cNvSpPr>
          <p:nvPr>
            <p:ph type="sldNum" sz="quarter" idx="12"/>
          </p:nvPr>
        </p:nvSpPr>
        <p:spPr/>
        <p:txBody>
          <a:bodyPr/>
          <a:lstStyle/>
          <a:p>
            <a:fld id="{75A4F164-3A46-4CEE-A25C-CA523D5E42F3}" type="slidenum">
              <a:rPr lang="en-US" smtClean="0"/>
              <a:pPr/>
              <a:t>‹#›</a:t>
            </a:fld>
            <a:endParaRPr lang="en-US" dirty="0"/>
          </a:p>
        </p:txBody>
      </p:sp>
      <p:sp>
        <p:nvSpPr>
          <p:cNvPr id="13" name="Textplatzhalter 12"/>
          <p:cNvSpPr>
            <a:spLocks noGrp="1"/>
          </p:cNvSpPr>
          <p:nvPr>
            <p:ph type="body" sz="quarter" idx="13" hasCustomPrompt="1"/>
          </p:nvPr>
        </p:nvSpPr>
        <p:spPr>
          <a:xfrm>
            <a:off x="516320" y="942478"/>
            <a:ext cx="11134587" cy="541474"/>
          </a:xfrm>
        </p:spPr>
        <p:txBody>
          <a:bodyPr lIns="10800" anchor="t" anchorCtr="0"/>
          <a:lstStyle>
            <a:lvl1pPr marL="0" indent="0">
              <a:buNone/>
              <a:defRPr sz="2000">
                <a:solidFill>
                  <a:schemeClr val="bg1">
                    <a:lumMod val="50000"/>
                  </a:schemeClr>
                </a:solidFill>
              </a:defRPr>
            </a:lvl1pPr>
          </a:lstStyle>
          <a:p>
            <a:r>
              <a:rPr lang="en-US" noProof="1">
                <a:latin typeface="Calibri Light" panose="020F0302020204030204" pitchFamily="34" charset="0"/>
              </a:rPr>
              <a:t>Enter your subheadline here</a:t>
            </a: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ußzeilenplatzhalter 2"/>
          <p:cNvSpPr>
            <a:spLocks noGrp="1"/>
          </p:cNvSpPr>
          <p:nvPr>
            <p:ph type="ftr" sz="quarter" idx="11"/>
          </p:nvPr>
        </p:nvSpPr>
        <p:spPr/>
        <p:txBody>
          <a:bodyPr/>
          <a:lstStyle/>
          <a:p>
            <a:endParaRPr lang="en-US" dirty="0"/>
          </a:p>
        </p:txBody>
      </p:sp>
      <p:sp>
        <p:nvSpPr>
          <p:cNvPr id="4" name="Foliennummernplatzhalter 3"/>
          <p:cNvSpPr>
            <a:spLocks noGrp="1"/>
          </p:cNvSpPr>
          <p:nvPr>
            <p:ph type="sldNum" sz="quarter" idx="12"/>
          </p:nvPr>
        </p:nvSpPr>
        <p:spPr/>
        <p:txBody>
          <a:bodyPr/>
          <a:lstStyle/>
          <a:p>
            <a:fld id="{75A4F164-3A46-4CEE-A25C-CA523D5E42F3}" type="slidenum">
              <a:rPr lang="en-US" smtClean="0"/>
              <a:pPr/>
              <a:t>‹#›</a:t>
            </a:fld>
            <a:endParaRPr lang="en-US" dirty="0"/>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GREY">
    <p:spTree>
      <p:nvGrpSpPr>
        <p:cNvPr id="1" name=""/>
        <p:cNvGrpSpPr/>
        <p:nvPr/>
      </p:nvGrpSpPr>
      <p:grpSpPr>
        <a:xfrm>
          <a:off x="0" y="0"/>
          <a:ext cx="0" cy="0"/>
          <a:chOff x="0" y="0"/>
          <a:chExt cx="0" cy="0"/>
        </a:xfrm>
      </p:grpSpPr>
      <p:sp>
        <p:nvSpPr>
          <p:cNvPr id="7" name="Rechteck 6"/>
          <p:cNvSpPr/>
          <p:nvPr userDrawn="1"/>
        </p:nvSpPr>
        <p:spPr bwMode="auto">
          <a:xfrm>
            <a:off x="0" y="0"/>
            <a:ext cx="12192000" cy="6858000"/>
          </a:xfrm>
          <a:prstGeom prst="rect">
            <a:avLst/>
          </a:prstGeom>
          <a:solidFill>
            <a:srgbClr val="D9D9D9"/>
          </a:solidFill>
          <a:ln w="12700">
            <a:noFill/>
            <a:round/>
            <a:headEnd/>
            <a:tailEnd/>
          </a:ln>
        </p:spPr>
        <p:txBody>
          <a:bodyPr rot="0" spcFirstLastPara="0" vert="horz" wrap="square" lIns="91431" tIns="45715" rIns="91431" bIns="45715"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endParaRPr lang="en-US" sz="1800" dirty="0">
              <a:solidFill>
                <a:prstClr val="black"/>
              </a:solidFill>
              <a:latin typeface="Calibri Light" panose="020F0302020204030204" pitchFamily="34" charset="0"/>
            </a:endParaRPr>
          </a:p>
        </p:txBody>
      </p:sp>
      <p:sp>
        <p:nvSpPr>
          <p:cNvPr id="2" name="Titel 1"/>
          <p:cNvSpPr>
            <a:spLocks noGrp="1"/>
          </p:cNvSpPr>
          <p:nvPr>
            <p:ph type="title"/>
          </p:nvPr>
        </p:nvSpPr>
        <p:spPr/>
        <p:txBody>
          <a:bodyPr/>
          <a:lstStyle/>
          <a:p>
            <a:r>
              <a:rPr lang="de-DE" dirty="0"/>
              <a:t>Titelmasterformat durch Klicken bearbeiten</a:t>
            </a:r>
            <a:endParaRPr lang="en-US" dirty="0"/>
          </a:p>
        </p:txBody>
      </p:sp>
      <p:sp>
        <p:nvSpPr>
          <p:cNvPr id="4" name="Fußzeilenplatzhalter 3"/>
          <p:cNvSpPr>
            <a:spLocks noGrp="1"/>
          </p:cNvSpPr>
          <p:nvPr>
            <p:ph type="ftr" sz="quarter" idx="11"/>
          </p:nvPr>
        </p:nvSpPr>
        <p:spPr/>
        <p:txBody>
          <a:bodyPr/>
          <a:lstStyle/>
          <a:p>
            <a:endParaRPr lang="en-US" dirty="0"/>
          </a:p>
        </p:txBody>
      </p:sp>
      <p:sp>
        <p:nvSpPr>
          <p:cNvPr id="5" name="Foliennummernplatzhalter 4"/>
          <p:cNvSpPr>
            <a:spLocks noGrp="1"/>
          </p:cNvSpPr>
          <p:nvPr>
            <p:ph type="sldNum" sz="quarter" idx="12"/>
          </p:nvPr>
        </p:nvSpPr>
        <p:spPr/>
        <p:txBody>
          <a:bodyPr/>
          <a:lstStyle/>
          <a:p>
            <a:fld id="{75A4F164-3A46-4CEE-A25C-CA523D5E42F3}" type="slidenum">
              <a:rPr lang="en-US" smtClean="0"/>
              <a:pPr/>
              <a:t>‹#›</a:t>
            </a:fld>
            <a:endParaRPr lang="en-US" dirty="0"/>
          </a:p>
        </p:txBody>
      </p:sp>
      <p:sp>
        <p:nvSpPr>
          <p:cNvPr id="6" name="Textplatzhalter 12"/>
          <p:cNvSpPr>
            <a:spLocks noGrp="1"/>
          </p:cNvSpPr>
          <p:nvPr>
            <p:ph type="body" sz="quarter" idx="13" hasCustomPrompt="1"/>
          </p:nvPr>
        </p:nvSpPr>
        <p:spPr>
          <a:xfrm>
            <a:off x="516320" y="942478"/>
            <a:ext cx="11134587" cy="541474"/>
          </a:xfrm>
        </p:spPr>
        <p:txBody>
          <a:bodyPr lIns="10800" anchor="t" anchorCtr="0"/>
          <a:lstStyle>
            <a:lvl1pPr marL="0" indent="0">
              <a:buNone/>
              <a:defRPr sz="2000">
                <a:solidFill>
                  <a:schemeClr val="bg1">
                    <a:lumMod val="50000"/>
                  </a:schemeClr>
                </a:solidFill>
              </a:defRPr>
            </a:lvl1pPr>
          </a:lstStyle>
          <a:p>
            <a:r>
              <a:rPr lang="en-US" noProof="1">
                <a:latin typeface="Calibri Light" panose="020F0302020204030204" pitchFamily="34" charset="0"/>
              </a:rPr>
              <a:t>Enter your subheadline here</a:t>
            </a:r>
          </a:p>
        </p:txBody>
      </p:sp>
      <p:sp>
        <p:nvSpPr>
          <p:cNvPr id="45" name="Inhaltsplatzhalter 2"/>
          <p:cNvSpPr>
            <a:spLocks noGrp="1"/>
          </p:cNvSpPr>
          <p:nvPr>
            <p:ph idx="1"/>
          </p:nvPr>
        </p:nvSpPr>
        <p:spPr>
          <a:xfrm>
            <a:off x="516321" y="1483952"/>
            <a:ext cx="11134799" cy="4319248"/>
          </a:xfrm>
          <a:noFill/>
        </p:spPr>
        <p:txBody>
          <a:bodyPr/>
          <a:lstStyle>
            <a:lvl1pPr>
              <a:defRPr sz="2200"/>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RK GREY">
    <p:spTree>
      <p:nvGrpSpPr>
        <p:cNvPr id="1" name=""/>
        <p:cNvGrpSpPr/>
        <p:nvPr/>
      </p:nvGrpSpPr>
      <p:grpSpPr>
        <a:xfrm>
          <a:off x="0" y="0"/>
          <a:ext cx="0" cy="0"/>
          <a:chOff x="0" y="0"/>
          <a:chExt cx="0" cy="0"/>
        </a:xfrm>
      </p:grpSpPr>
      <p:sp>
        <p:nvSpPr>
          <p:cNvPr id="7" name="Rechteck 6"/>
          <p:cNvSpPr/>
          <p:nvPr userDrawn="1"/>
        </p:nvSpPr>
        <p:spPr bwMode="auto">
          <a:xfrm>
            <a:off x="0" y="0"/>
            <a:ext cx="12192000" cy="6858000"/>
          </a:xfrm>
          <a:prstGeom prst="rect">
            <a:avLst/>
          </a:prstGeom>
          <a:solidFill>
            <a:srgbClr val="262626"/>
          </a:solidFill>
          <a:ln w="12700">
            <a:noFill/>
            <a:round/>
            <a:headEnd/>
            <a:tailEnd/>
          </a:ln>
        </p:spPr>
        <p:txBody>
          <a:bodyPr rot="0" spcFirstLastPara="0" vert="horz" wrap="square" lIns="91431" tIns="45715" rIns="91431" bIns="45715"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endParaRPr lang="en-US" sz="1800" dirty="0">
              <a:solidFill>
                <a:prstClr val="black"/>
              </a:solidFill>
              <a:latin typeface="Calibri Light" panose="020F0302020204030204" pitchFamily="34" charset="0"/>
            </a:endParaRPr>
          </a:p>
        </p:txBody>
      </p:sp>
      <p:sp>
        <p:nvSpPr>
          <p:cNvPr id="2" name="Titel 1"/>
          <p:cNvSpPr>
            <a:spLocks noGrp="1"/>
          </p:cNvSpPr>
          <p:nvPr>
            <p:ph type="title"/>
          </p:nvPr>
        </p:nvSpPr>
        <p:spPr/>
        <p:txBody>
          <a:bodyPr/>
          <a:lstStyle>
            <a:lvl1pPr>
              <a:defRPr>
                <a:solidFill>
                  <a:srgbClr val="FFFFFF"/>
                </a:solidFill>
              </a:defRPr>
            </a:lvl1pPr>
          </a:lstStyle>
          <a:p>
            <a:r>
              <a:rPr lang="de-DE" dirty="0"/>
              <a:t>Titelmasterformat durch Klicken bearbeiten</a:t>
            </a:r>
            <a:endParaRPr lang="en-US" dirty="0"/>
          </a:p>
        </p:txBody>
      </p:sp>
      <p:sp>
        <p:nvSpPr>
          <p:cNvPr id="4" name="Fußzeilenplatzhalter 3"/>
          <p:cNvSpPr>
            <a:spLocks noGrp="1"/>
          </p:cNvSpPr>
          <p:nvPr>
            <p:ph type="ftr" sz="quarter" idx="11"/>
          </p:nvPr>
        </p:nvSpPr>
        <p:spPr/>
        <p:txBody>
          <a:bodyPr/>
          <a:lstStyle>
            <a:lvl1pPr>
              <a:defRPr>
                <a:solidFill>
                  <a:srgbClr val="FFFFFF"/>
                </a:solidFill>
              </a:defRPr>
            </a:lvl1pPr>
          </a:lstStyle>
          <a:p>
            <a:endParaRPr lang="en-US" dirty="0"/>
          </a:p>
        </p:txBody>
      </p:sp>
      <p:sp>
        <p:nvSpPr>
          <p:cNvPr id="5" name="Foliennummernplatzhalter 4"/>
          <p:cNvSpPr>
            <a:spLocks noGrp="1"/>
          </p:cNvSpPr>
          <p:nvPr>
            <p:ph type="sldNum" sz="quarter" idx="12"/>
          </p:nvPr>
        </p:nvSpPr>
        <p:spPr/>
        <p:txBody>
          <a:bodyPr/>
          <a:lstStyle>
            <a:lvl1pPr>
              <a:defRPr>
                <a:solidFill>
                  <a:srgbClr val="FFFFFF"/>
                </a:solidFill>
              </a:defRPr>
            </a:lvl1pPr>
          </a:lstStyle>
          <a:p>
            <a:fld id="{75A4F164-3A46-4CEE-A25C-CA523D5E42F3}" type="slidenum">
              <a:rPr lang="en-US" smtClean="0"/>
              <a:pPr/>
              <a:t>‹#›</a:t>
            </a:fld>
            <a:endParaRPr lang="en-US" dirty="0"/>
          </a:p>
        </p:txBody>
      </p:sp>
      <p:sp>
        <p:nvSpPr>
          <p:cNvPr id="6" name="Textplatzhalter 12"/>
          <p:cNvSpPr>
            <a:spLocks noGrp="1"/>
          </p:cNvSpPr>
          <p:nvPr>
            <p:ph type="body" sz="quarter" idx="13" hasCustomPrompt="1"/>
          </p:nvPr>
        </p:nvSpPr>
        <p:spPr>
          <a:xfrm>
            <a:off x="516320" y="942478"/>
            <a:ext cx="11134587" cy="541474"/>
          </a:xfrm>
        </p:spPr>
        <p:txBody>
          <a:bodyPr lIns="10800" anchor="t" anchorCtr="0"/>
          <a:lstStyle>
            <a:lvl1pPr marL="0" indent="0">
              <a:buNone/>
              <a:defRPr sz="2000">
                <a:solidFill>
                  <a:srgbClr val="A6A6A6"/>
                </a:solidFill>
              </a:defRPr>
            </a:lvl1pPr>
          </a:lstStyle>
          <a:p>
            <a:r>
              <a:rPr lang="en-US" noProof="1">
                <a:latin typeface="Calibri Light" panose="020F0302020204030204" pitchFamily="34" charset="0"/>
              </a:rPr>
              <a:t>Enter your subheadline here</a:t>
            </a:r>
          </a:p>
        </p:txBody>
      </p:sp>
      <p:sp>
        <p:nvSpPr>
          <p:cNvPr id="8" name="Inhaltsplatzhalter 2"/>
          <p:cNvSpPr>
            <a:spLocks noGrp="1"/>
          </p:cNvSpPr>
          <p:nvPr>
            <p:ph idx="1"/>
          </p:nvPr>
        </p:nvSpPr>
        <p:spPr>
          <a:xfrm>
            <a:off x="516321" y="1483952"/>
            <a:ext cx="11134799" cy="4319248"/>
          </a:xfrm>
          <a:noFill/>
        </p:spPr>
        <p:txBody>
          <a:bodyPr/>
          <a:lstStyle>
            <a:lvl1pPr>
              <a:defRPr sz="2200">
                <a:solidFill>
                  <a:srgbClr val="D9D9D9"/>
                </a:solidFill>
              </a:defRPr>
            </a:lvl1pPr>
            <a:lvl2pPr>
              <a:defRPr>
                <a:solidFill>
                  <a:srgbClr val="D9D9D9"/>
                </a:solidFill>
              </a:defRPr>
            </a:lvl2pPr>
            <a:lvl3pPr>
              <a:defRPr>
                <a:solidFill>
                  <a:srgbClr val="D9D9D9"/>
                </a:solidFill>
              </a:defRPr>
            </a:lvl3pPr>
            <a:lvl4pPr>
              <a:defRPr>
                <a:solidFill>
                  <a:srgbClr val="D9D9D9"/>
                </a:solidFill>
              </a:defRPr>
            </a:lvl4pPr>
            <a:lvl5pPr>
              <a:defRPr>
                <a:solidFill>
                  <a:srgbClr val="D9D9D9"/>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ED">
    <p:spTree>
      <p:nvGrpSpPr>
        <p:cNvPr id="1" name=""/>
        <p:cNvGrpSpPr/>
        <p:nvPr/>
      </p:nvGrpSpPr>
      <p:grpSpPr>
        <a:xfrm>
          <a:off x="0" y="0"/>
          <a:ext cx="0" cy="0"/>
          <a:chOff x="0" y="0"/>
          <a:chExt cx="0" cy="0"/>
        </a:xfrm>
      </p:grpSpPr>
      <p:sp>
        <p:nvSpPr>
          <p:cNvPr id="9" name="Rechteck 8"/>
          <p:cNvSpPr/>
          <p:nvPr userDrawn="1"/>
        </p:nvSpPr>
        <p:spPr bwMode="auto">
          <a:xfrm>
            <a:off x="0" y="0"/>
            <a:ext cx="12192000" cy="6858000"/>
          </a:xfrm>
          <a:prstGeom prst="rect">
            <a:avLst/>
          </a:prstGeom>
          <a:solidFill>
            <a:srgbClr val="C8303F"/>
          </a:solidFill>
          <a:ln w="15875" cap="flat">
            <a:noFill/>
            <a:prstDash val="solid"/>
            <a:miter lim="800000"/>
            <a:headEnd/>
            <a:tailEnd/>
          </a:ln>
        </p:spPr>
        <p:txBody>
          <a:bodyPr vert="horz" wrap="square" lIns="91431" tIns="45715" rIns="91431" bIns="45715" numCol="1" anchor="t" anchorCtr="0" compatLnSpc="1">
            <a:prstTxWarp prst="textNoShape">
              <a:avLst/>
            </a:prstTxWarp>
          </a:bodyPr>
          <a:lstStyle/>
          <a:p>
            <a:pPr defTabSz="914309" eaLnBrk="1" fontAlgn="auto" hangingPunct="1">
              <a:spcBef>
                <a:spcPts val="0"/>
              </a:spcBef>
              <a:spcAft>
                <a:spcPts val="0"/>
              </a:spcAft>
            </a:pPr>
            <a:endParaRPr lang="en-US" sz="1900" dirty="0">
              <a:solidFill>
                <a:prstClr val="black"/>
              </a:solidFill>
              <a:latin typeface="Calibri Light" panose="020F0302020204030204" pitchFamily="34" charset="0"/>
              <a:cs typeface=""/>
            </a:endParaRPr>
          </a:p>
        </p:txBody>
      </p:sp>
      <p:sp>
        <p:nvSpPr>
          <p:cNvPr id="2" name="Titel 1"/>
          <p:cNvSpPr>
            <a:spLocks noGrp="1"/>
          </p:cNvSpPr>
          <p:nvPr>
            <p:ph type="title"/>
          </p:nvPr>
        </p:nvSpPr>
        <p:spPr/>
        <p:txBody>
          <a:bodyPr/>
          <a:lstStyle>
            <a:lvl1pPr>
              <a:defRPr>
                <a:solidFill>
                  <a:srgbClr val="FFFFFF"/>
                </a:solidFill>
              </a:defRPr>
            </a:lvl1pPr>
          </a:lstStyle>
          <a:p>
            <a:r>
              <a:rPr lang="de-DE" dirty="0"/>
              <a:t>Titelmasterformat durch Klicken bearbeiten</a:t>
            </a:r>
            <a:endParaRPr lang="en-US" dirty="0"/>
          </a:p>
        </p:txBody>
      </p:sp>
      <p:sp>
        <p:nvSpPr>
          <p:cNvPr id="4" name="Fußzeilenplatzhalter 3"/>
          <p:cNvSpPr>
            <a:spLocks noGrp="1"/>
          </p:cNvSpPr>
          <p:nvPr>
            <p:ph type="ftr" sz="quarter" idx="11"/>
          </p:nvPr>
        </p:nvSpPr>
        <p:spPr/>
        <p:txBody>
          <a:bodyPr/>
          <a:lstStyle>
            <a:lvl1pPr>
              <a:defRPr>
                <a:solidFill>
                  <a:srgbClr val="FFFFFF"/>
                </a:solidFill>
              </a:defRPr>
            </a:lvl1pPr>
          </a:lstStyle>
          <a:p>
            <a:endParaRPr lang="en-US" dirty="0"/>
          </a:p>
        </p:txBody>
      </p:sp>
      <p:sp>
        <p:nvSpPr>
          <p:cNvPr id="5" name="Foliennummernplatzhalter 4"/>
          <p:cNvSpPr>
            <a:spLocks noGrp="1"/>
          </p:cNvSpPr>
          <p:nvPr>
            <p:ph type="sldNum" sz="quarter" idx="12"/>
          </p:nvPr>
        </p:nvSpPr>
        <p:spPr/>
        <p:txBody>
          <a:bodyPr/>
          <a:lstStyle>
            <a:lvl1pPr>
              <a:defRPr>
                <a:solidFill>
                  <a:srgbClr val="FFFFFF"/>
                </a:solidFill>
              </a:defRPr>
            </a:lvl1pPr>
          </a:lstStyle>
          <a:p>
            <a:fld id="{75A4F164-3A46-4CEE-A25C-CA523D5E42F3}" type="slidenum">
              <a:rPr lang="en-US" smtClean="0"/>
              <a:pPr/>
              <a:t>‹#›</a:t>
            </a:fld>
            <a:endParaRPr lang="en-US" dirty="0"/>
          </a:p>
        </p:txBody>
      </p:sp>
      <p:sp>
        <p:nvSpPr>
          <p:cNvPr id="6" name="Textplatzhalter 12"/>
          <p:cNvSpPr>
            <a:spLocks noGrp="1"/>
          </p:cNvSpPr>
          <p:nvPr>
            <p:ph type="body" sz="quarter" idx="13" hasCustomPrompt="1"/>
          </p:nvPr>
        </p:nvSpPr>
        <p:spPr>
          <a:xfrm>
            <a:off x="516320" y="942478"/>
            <a:ext cx="11134587" cy="541474"/>
          </a:xfrm>
        </p:spPr>
        <p:txBody>
          <a:bodyPr lIns="10800" anchor="t" anchorCtr="0"/>
          <a:lstStyle>
            <a:lvl1pPr marL="0" indent="0">
              <a:buNone/>
              <a:defRPr sz="2000">
                <a:solidFill>
                  <a:srgbClr val="FFFFFF"/>
                </a:solidFill>
              </a:defRPr>
            </a:lvl1pPr>
          </a:lstStyle>
          <a:p>
            <a:r>
              <a:rPr lang="en-US" noProof="1">
                <a:latin typeface="Calibri Light" panose="020F0302020204030204" pitchFamily="34" charset="0"/>
              </a:rPr>
              <a:t>Enter your subheadline here</a:t>
            </a:r>
          </a:p>
        </p:txBody>
      </p:sp>
      <p:sp>
        <p:nvSpPr>
          <p:cNvPr id="8" name="Inhaltsplatzhalter 2"/>
          <p:cNvSpPr>
            <a:spLocks noGrp="1"/>
          </p:cNvSpPr>
          <p:nvPr>
            <p:ph idx="1"/>
          </p:nvPr>
        </p:nvSpPr>
        <p:spPr>
          <a:xfrm>
            <a:off x="516321" y="1483952"/>
            <a:ext cx="11134799" cy="4319248"/>
          </a:xfrm>
          <a:noFill/>
        </p:spPr>
        <p:txBody>
          <a:bodyPr/>
          <a:lstStyle>
            <a:lvl1pPr>
              <a:defRPr sz="2200">
                <a:solidFill>
                  <a:srgbClr val="DDDDDD"/>
                </a:solidFill>
              </a:defRPr>
            </a:lvl1pPr>
            <a:lvl2pPr>
              <a:defRPr>
                <a:solidFill>
                  <a:srgbClr val="DDDDDD"/>
                </a:solidFill>
              </a:defRPr>
            </a:lvl2pPr>
            <a:lvl3pPr>
              <a:defRPr>
                <a:solidFill>
                  <a:srgbClr val="DDDDDD"/>
                </a:solidFill>
              </a:defRPr>
            </a:lvl3pPr>
            <a:lvl4pPr>
              <a:defRPr>
                <a:solidFill>
                  <a:srgbClr val="DDDDDD"/>
                </a:solidFill>
              </a:defRPr>
            </a:lvl4pPr>
            <a:lvl5pPr>
              <a:defRPr>
                <a:solidFill>
                  <a:srgbClr val="DDDDDD"/>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431800" y="238540"/>
            <a:ext cx="11329456" cy="616455"/>
          </a:xfrm>
        </p:spPr>
        <p:txBody>
          <a:bodyPr anchor="ctr" anchorCtr="0">
            <a:noAutofit/>
          </a:bodyPr>
          <a:lstStyle>
            <a:lvl1pPr>
              <a:lnSpc>
                <a:spcPct val="100000"/>
              </a:lnSpc>
              <a:defRPr/>
            </a:lvl1pPr>
          </a:lstStyle>
          <a:p>
            <a:r>
              <a:rPr lang="de-DE" noProof="0"/>
              <a:t>Titelmasterformat durch Klicken bearbeiten</a:t>
            </a:r>
          </a:p>
        </p:txBody>
      </p:sp>
      <p:sp>
        <p:nvSpPr>
          <p:cNvPr id="3" name="Datumsplatzhalter 2"/>
          <p:cNvSpPr>
            <a:spLocks noGrp="1"/>
          </p:cNvSpPr>
          <p:nvPr>
            <p:ph type="dt" sz="half" idx="10"/>
          </p:nvPr>
        </p:nvSpPr>
        <p:spPr>
          <a:xfrm>
            <a:off x="431799" y="6356351"/>
            <a:ext cx="2844800" cy="365125"/>
          </a:xfrm>
          <a:prstGeom prst="rect">
            <a:avLst/>
          </a:prstGeom>
        </p:spPr>
        <p:txBody>
          <a:bodyPr/>
          <a:lstStyle>
            <a:lvl1pPr>
              <a:defRPr>
                <a:latin typeface="Calibri Light" panose="020F0302020204030204" pitchFamily="34" charset="0"/>
              </a:defRPr>
            </a:lvl1pPr>
          </a:lstStyle>
          <a:p>
            <a:pPr defTabSz="914309" eaLnBrk="1" fontAlgn="auto" hangingPunct="1">
              <a:spcBef>
                <a:spcPts val="0"/>
              </a:spcBef>
              <a:spcAft>
                <a:spcPts val="0"/>
              </a:spcAft>
            </a:pPr>
            <a:fld id="{7D737FF8-F5A1-4B15-9195-32D8A5121DA7}" type="datetime1">
              <a:rPr lang="de-DE" sz="1900" smtClean="0">
                <a:solidFill>
                  <a:prstClr val="black">
                    <a:tint val="75000"/>
                  </a:prstClr>
                </a:solidFill>
                <a:cs typeface=""/>
              </a:rPr>
              <a:pPr defTabSz="914309" eaLnBrk="1" fontAlgn="auto" hangingPunct="1">
                <a:spcBef>
                  <a:spcPts val="0"/>
                </a:spcBef>
                <a:spcAft>
                  <a:spcPts val="0"/>
                </a:spcAft>
              </a:pPr>
              <a:t>06.03.18</a:t>
            </a:fld>
            <a:endParaRPr lang="de-DE" sz="1900" dirty="0">
              <a:solidFill>
                <a:prstClr val="black">
                  <a:tint val="75000"/>
                </a:prstClr>
              </a:solidFill>
              <a:cs typeface=""/>
            </a:endParaRPr>
          </a:p>
        </p:txBody>
      </p:sp>
      <p:sp>
        <p:nvSpPr>
          <p:cNvPr id="4" name="Fußzeilenplatzhalter 3"/>
          <p:cNvSpPr>
            <a:spLocks noGrp="1"/>
          </p:cNvSpPr>
          <p:nvPr>
            <p:ph type="ftr" sz="quarter" idx="11"/>
          </p:nvPr>
        </p:nvSpPr>
        <p:spPr/>
        <p:txBody>
          <a:bodyPr/>
          <a:lstStyle/>
          <a:p>
            <a:endParaRPr lang="de-DE" dirty="0">
              <a:solidFill>
                <a:prstClr val="black">
                  <a:tint val="75000"/>
                </a:prstClr>
              </a:solidFill>
            </a:endParaRPr>
          </a:p>
        </p:txBody>
      </p:sp>
      <p:sp>
        <p:nvSpPr>
          <p:cNvPr id="5" name="Foliennummernplatzhalter 4"/>
          <p:cNvSpPr>
            <a:spLocks noGrp="1"/>
          </p:cNvSpPr>
          <p:nvPr>
            <p:ph type="sldNum" sz="quarter" idx="12"/>
          </p:nvPr>
        </p:nvSpPr>
        <p:spPr>
          <a:xfrm>
            <a:off x="8916457" y="6356351"/>
            <a:ext cx="2844800" cy="365125"/>
          </a:xfrm>
          <a:prstGeom prst="rect">
            <a:avLst/>
          </a:prstGeom>
        </p:spPr>
        <p:txBody>
          <a:bodyPr/>
          <a:lstStyle/>
          <a:p>
            <a:fld id="{9DC1E638-3F78-4E0D-883A-B278700C48C0}" type="slidenum">
              <a:rPr lang="de-DE" smtClean="0">
                <a:solidFill>
                  <a:prstClr val="black"/>
                </a:solidFill>
              </a:rPr>
              <a:pPr/>
              <a:t>‹#›</a:t>
            </a:fld>
            <a:endParaRPr lang="de-DE" dirty="0">
              <a:solidFill>
                <a:prstClr val="black"/>
              </a:solidFill>
            </a:endParaRPr>
          </a:p>
        </p:txBody>
      </p:sp>
      <p:sp>
        <p:nvSpPr>
          <p:cNvPr id="9" name="Textplatzhalter 7"/>
          <p:cNvSpPr>
            <a:spLocks noGrp="1"/>
          </p:cNvSpPr>
          <p:nvPr>
            <p:ph type="body" sz="quarter" idx="13"/>
          </p:nvPr>
        </p:nvSpPr>
        <p:spPr>
          <a:xfrm>
            <a:off x="431800" y="854994"/>
            <a:ext cx="11328400" cy="336244"/>
          </a:xfrm>
        </p:spPr>
        <p:txBody>
          <a:bodyPr lIns="0" tIns="0" rIns="0" bIns="0" anchor="t" anchorCtr="0">
            <a:noAutofit/>
          </a:bodyPr>
          <a:lstStyle>
            <a:lvl1pPr marL="0" indent="0">
              <a:buNone/>
              <a:defRPr sz="2000"/>
            </a:lvl1pPr>
          </a:lstStyle>
          <a:p>
            <a:pPr lvl="0"/>
            <a:r>
              <a:rPr lang="de-DE" noProof="0" dirty="0"/>
              <a:t>Textmasterformate durch Klicken bearbeiten</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3"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p:cNvGrpSpPr>
            <a:grpSpLocks noChangeAspect="1"/>
          </p:cNvGrpSpPr>
          <p:nvPr userDrawn="1"/>
        </p:nvGrpSpPr>
        <p:grpSpPr>
          <a:xfrm>
            <a:off x="11164739" y="6305483"/>
            <a:ext cx="631783" cy="256032"/>
            <a:chOff x="1938338" y="2368551"/>
            <a:chExt cx="5260976" cy="2132013"/>
          </a:xfrm>
          <a:solidFill>
            <a:srgbClr val="FFFFFF"/>
          </a:solidFill>
        </p:grpSpPr>
        <p:sp>
          <p:nvSpPr>
            <p:cNvPr id="5" name="Freeform 6"/>
            <p:cNvSpPr>
              <a:spLocks/>
            </p:cNvSpPr>
            <p:nvPr/>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6"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7"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8"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9"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0"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2"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3"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4"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5" name="Rectangle 14"/>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6" name="Rectangle 15"/>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7" name="Rectangle 16"/>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8" name="Rectangle 17"/>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9" name="Rectangle 19"/>
            <p:cNvSpPr>
              <a:spLocks noChangeArrowheads="1"/>
            </p:cNvSpPr>
            <p:nvPr/>
          </p:nvSpPr>
          <p:spPr bwMode="auto">
            <a:xfrm>
              <a:off x="3360743" y="3790954"/>
              <a:ext cx="427045" cy="141292"/>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0"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1"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2"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3"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4"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5"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6"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7"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8"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9"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0"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1"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2"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3"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4"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5"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6"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7"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8"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9"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0"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1"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2"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3"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4"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5"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grpSp>
      <p:sp>
        <p:nvSpPr>
          <p:cNvPr id="11" name="Title 10"/>
          <p:cNvSpPr>
            <a:spLocks noGrp="1"/>
          </p:cNvSpPr>
          <p:nvPr>
            <p:ph type="title"/>
          </p:nvPr>
        </p:nvSpPr>
        <p:spPr>
          <a:xfrm>
            <a:off x="530340" y="360428"/>
            <a:ext cx="3991261" cy="2970773"/>
          </a:xfrm>
        </p:spPr>
        <p:txBody>
          <a:bodyPr/>
          <a:lstStyle>
            <a:lvl1pPr>
              <a:defRPr sz="3200" b="0" i="0">
                <a:solidFill>
                  <a:srgbClr val="5AAAFA"/>
                </a:solidFill>
                <a:latin typeface="Helvetica Neue Light" charset="0"/>
                <a:ea typeface="Helvetica Neue Light" charset="0"/>
                <a:cs typeface="Helvetica Neue Light" charset="0"/>
              </a:defRPr>
            </a:lvl1pPr>
          </a:lstStyle>
          <a:p>
            <a:r>
              <a:rPr lang="en-US" dirty="0"/>
              <a:t>Click to edit Master title style</a:t>
            </a:r>
          </a:p>
        </p:txBody>
      </p:sp>
      <p:sp>
        <p:nvSpPr>
          <p:cNvPr id="47" name="Rectangle 5">
            <a:extLst>
              <a:ext uri="{FF2B5EF4-FFF2-40B4-BE49-F238E27FC236}">
                <a16:creationId xmlns:a16="http://schemas.microsoft.com/office/drawing/2014/main" id="{44FD708C-40AB-4A42-A625-2B902AEB1974}"/>
              </a:ext>
            </a:extLst>
          </p:cNvPr>
          <p:cNvSpPr txBox="1">
            <a:spLocks noChangeArrowheads="1"/>
          </p:cNvSpPr>
          <p:nvPr userDrawn="1"/>
        </p:nvSpPr>
        <p:spPr bwMode="auto">
          <a:xfrm>
            <a:off x="110066" y="6721475"/>
            <a:ext cx="3293796" cy="97756"/>
          </a:xfrm>
          <a:prstGeom prst="rect">
            <a:avLst/>
          </a:prstGeom>
          <a:noFill/>
          <a:ln w="9525">
            <a:noFill/>
            <a:miter lim="800000"/>
            <a:headEnd/>
            <a:tailEnd/>
          </a:ln>
          <a:effectLst/>
        </p:spPr>
        <p:txBody>
          <a:bodyPr lIns="0" tIns="0" rIns="0" bIns="0" anchor="ctr"/>
          <a:lstStyle>
            <a:lvl1pPr>
              <a:defRPr sz="4000">
                <a:solidFill>
                  <a:schemeClr val="tx1"/>
                </a:solidFill>
                <a:latin typeface="Arial" panose="020B0604020202020204" pitchFamily="34" charset="0"/>
                <a:ea typeface="ヒラギノ角ゴ Pro W3" pitchFamily="120" charset="-128"/>
              </a:defRPr>
            </a:lvl1pPr>
            <a:lvl2pPr marL="742950" indent="-285750">
              <a:defRPr sz="4000">
                <a:solidFill>
                  <a:schemeClr val="tx1"/>
                </a:solidFill>
                <a:latin typeface="Arial" panose="020B0604020202020204" pitchFamily="34" charset="0"/>
                <a:ea typeface="ヒラギノ角ゴ Pro W3" pitchFamily="120" charset="-128"/>
              </a:defRPr>
            </a:lvl2pPr>
            <a:lvl3pPr marL="1143000" indent="-228600">
              <a:defRPr sz="4000">
                <a:solidFill>
                  <a:schemeClr val="tx1"/>
                </a:solidFill>
                <a:latin typeface="Arial" panose="020B0604020202020204" pitchFamily="34" charset="0"/>
                <a:ea typeface="ヒラギノ角ゴ Pro W3" pitchFamily="120" charset="-128"/>
              </a:defRPr>
            </a:lvl3pPr>
            <a:lvl4pPr marL="1600200" indent="-228600">
              <a:defRPr sz="4000">
                <a:solidFill>
                  <a:schemeClr val="tx1"/>
                </a:solidFill>
                <a:latin typeface="Arial" panose="020B0604020202020204" pitchFamily="34" charset="0"/>
                <a:ea typeface="ヒラギノ角ゴ Pro W3" pitchFamily="120" charset="-128"/>
              </a:defRPr>
            </a:lvl4pPr>
            <a:lvl5pPr marL="2057400" indent="-228600">
              <a:defRPr sz="4000">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9pPr>
          </a:lstStyle>
          <a:p>
            <a:pPr defTabSz="457063" eaLnBrk="1" fontAlgn="auto" hangingPunct="1">
              <a:spcBef>
                <a:spcPts val="0"/>
              </a:spcBef>
              <a:spcAft>
                <a:spcPts val="0"/>
              </a:spcAft>
              <a:defRPr/>
            </a:pPr>
            <a:r>
              <a:rPr lang="en-US" altLang="en-US" sz="900" dirty="0">
                <a:solidFill>
                  <a:schemeClr val="bg1"/>
                </a:solidFill>
                <a:cs typeface=""/>
              </a:rPr>
              <a:t>© IBM 2018</a:t>
            </a:r>
            <a:endParaRPr lang="en-US" sz="900" b="1" dirty="0">
              <a:solidFill>
                <a:schemeClr val="bg1"/>
              </a:solidFill>
              <a:cs typeface=""/>
            </a:endParaRPr>
          </a:p>
          <a:p>
            <a:pPr eaLnBrk="1" fontAlgn="auto" hangingPunct="1">
              <a:spcBef>
                <a:spcPts val="0"/>
              </a:spcBef>
              <a:spcAft>
                <a:spcPts val="0"/>
              </a:spcAft>
              <a:defRPr/>
            </a:pPr>
            <a:endParaRPr lang="en-US" altLang="en-US" sz="900" dirty="0">
              <a:solidFill>
                <a:srgbClr val="FFFFFF">
                  <a:lumMod val="85000"/>
                </a:srgbClr>
              </a:solidFill>
              <a:cs typeface=""/>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3"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p:cNvGrpSpPr>
            <a:grpSpLocks noChangeAspect="1"/>
          </p:cNvGrpSpPr>
          <p:nvPr userDrawn="1"/>
        </p:nvGrpSpPr>
        <p:grpSpPr>
          <a:xfrm>
            <a:off x="11164739" y="6305483"/>
            <a:ext cx="631783" cy="256032"/>
            <a:chOff x="1938338" y="2368551"/>
            <a:chExt cx="5260976" cy="2132013"/>
          </a:xfrm>
          <a:solidFill>
            <a:srgbClr val="FFFFFF"/>
          </a:solidFill>
        </p:grpSpPr>
        <p:sp>
          <p:nvSpPr>
            <p:cNvPr id="5" name="Freeform 6"/>
            <p:cNvSpPr>
              <a:spLocks/>
            </p:cNvSpPr>
            <p:nvPr/>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6"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7"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8"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9"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0"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2"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3"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4"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5" name="Rectangle 14"/>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6" name="Rectangle 15"/>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7" name="Rectangle 16"/>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8" name="Rectangle 17"/>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9" name="Rectangle 19"/>
            <p:cNvSpPr>
              <a:spLocks noChangeArrowheads="1"/>
            </p:cNvSpPr>
            <p:nvPr/>
          </p:nvSpPr>
          <p:spPr bwMode="auto">
            <a:xfrm>
              <a:off x="3360743" y="3790954"/>
              <a:ext cx="427045" cy="141292"/>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0"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1"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2"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3"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4"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5"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6"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7"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8"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9"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0"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1"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2"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3"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4"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5"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6"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7"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8"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9"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0"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1"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2"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3"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4"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5"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grpSp>
      <p:sp>
        <p:nvSpPr>
          <p:cNvPr id="11" name="Title 10"/>
          <p:cNvSpPr>
            <a:spLocks noGrp="1"/>
          </p:cNvSpPr>
          <p:nvPr>
            <p:ph type="title"/>
          </p:nvPr>
        </p:nvSpPr>
        <p:spPr>
          <a:xfrm>
            <a:off x="530340" y="360428"/>
            <a:ext cx="3991261" cy="2970773"/>
          </a:xfrm>
        </p:spPr>
        <p:txBody>
          <a:bodyPr/>
          <a:lstStyle>
            <a:lvl1pPr>
              <a:defRPr sz="3200" b="0" i="0">
                <a:solidFill>
                  <a:srgbClr val="5AAAFA"/>
                </a:solidFill>
                <a:latin typeface="Helvetica Neue Light" charset="0"/>
                <a:ea typeface="Helvetica Neue Light" charset="0"/>
                <a:cs typeface="Helvetica Neue Light" charset="0"/>
              </a:defRPr>
            </a:lvl1pPr>
          </a:lstStyle>
          <a:p>
            <a:r>
              <a:rPr lang="en-US" dirty="0"/>
              <a:t>Click to edit Master title style</a:t>
            </a:r>
          </a:p>
        </p:txBody>
      </p:sp>
      <p:sp>
        <p:nvSpPr>
          <p:cNvPr id="47" name="Rectangle 5">
            <a:extLst>
              <a:ext uri="{FF2B5EF4-FFF2-40B4-BE49-F238E27FC236}">
                <a16:creationId xmlns:a16="http://schemas.microsoft.com/office/drawing/2014/main" id="{466ADEB6-9B04-3249-8D79-CF9B2B19351C}"/>
              </a:ext>
            </a:extLst>
          </p:cNvPr>
          <p:cNvSpPr txBox="1">
            <a:spLocks noChangeArrowheads="1"/>
          </p:cNvSpPr>
          <p:nvPr userDrawn="1"/>
        </p:nvSpPr>
        <p:spPr bwMode="auto">
          <a:xfrm>
            <a:off x="110066" y="6721475"/>
            <a:ext cx="3293796" cy="97756"/>
          </a:xfrm>
          <a:prstGeom prst="rect">
            <a:avLst/>
          </a:prstGeom>
          <a:noFill/>
          <a:ln w="9525">
            <a:noFill/>
            <a:miter lim="800000"/>
            <a:headEnd/>
            <a:tailEnd/>
          </a:ln>
          <a:effectLst/>
        </p:spPr>
        <p:txBody>
          <a:bodyPr lIns="0" tIns="0" rIns="0" bIns="0" anchor="ctr"/>
          <a:lstStyle>
            <a:lvl1pPr>
              <a:defRPr sz="4000">
                <a:solidFill>
                  <a:schemeClr val="tx1"/>
                </a:solidFill>
                <a:latin typeface="Arial" panose="020B0604020202020204" pitchFamily="34" charset="0"/>
                <a:ea typeface="ヒラギノ角ゴ Pro W3" pitchFamily="120" charset="-128"/>
              </a:defRPr>
            </a:lvl1pPr>
            <a:lvl2pPr marL="742950" indent="-285750">
              <a:defRPr sz="4000">
                <a:solidFill>
                  <a:schemeClr val="tx1"/>
                </a:solidFill>
                <a:latin typeface="Arial" panose="020B0604020202020204" pitchFamily="34" charset="0"/>
                <a:ea typeface="ヒラギノ角ゴ Pro W3" pitchFamily="120" charset="-128"/>
              </a:defRPr>
            </a:lvl2pPr>
            <a:lvl3pPr marL="1143000" indent="-228600">
              <a:defRPr sz="4000">
                <a:solidFill>
                  <a:schemeClr val="tx1"/>
                </a:solidFill>
                <a:latin typeface="Arial" panose="020B0604020202020204" pitchFamily="34" charset="0"/>
                <a:ea typeface="ヒラギノ角ゴ Pro W3" pitchFamily="120" charset="-128"/>
              </a:defRPr>
            </a:lvl3pPr>
            <a:lvl4pPr marL="1600200" indent="-228600">
              <a:defRPr sz="4000">
                <a:solidFill>
                  <a:schemeClr val="tx1"/>
                </a:solidFill>
                <a:latin typeface="Arial" panose="020B0604020202020204" pitchFamily="34" charset="0"/>
                <a:ea typeface="ヒラギノ角ゴ Pro W3" pitchFamily="120" charset="-128"/>
              </a:defRPr>
            </a:lvl4pPr>
            <a:lvl5pPr marL="2057400" indent="-228600">
              <a:defRPr sz="4000">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9pPr>
          </a:lstStyle>
          <a:p>
            <a:pPr defTabSz="457063" eaLnBrk="1" fontAlgn="auto" hangingPunct="1">
              <a:spcBef>
                <a:spcPts val="0"/>
              </a:spcBef>
              <a:spcAft>
                <a:spcPts val="0"/>
              </a:spcAft>
              <a:defRPr/>
            </a:pPr>
            <a:r>
              <a:rPr lang="en-US" altLang="en-US" sz="900" dirty="0">
                <a:solidFill>
                  <a:schemeClr val="bg1"/>
                </a:solidFill>
                <a:cs typeface=""/>
              </a:rPr>
              <a:t>© IBM 2018</a:t>
            </a:r>
            <a:endParaRPr lang="en-US" sz="900" b="1" dirty="0">
              <a:solidFill>
                <a:schemeClr val="bg1"/>
              </a:solidFill>
              <a:cs typeface=""/>
            </a:endParaRPr>
          </a:p>
          <a:p>
            <a:pPr eaLnBrk="1" fontAlgn="auto" hangingPunct="1">
              <a:spcBef>
                <a:spcPts val="0"/>
              </a:spcBef>
              <a:spcAft>
                <a:spcPts val="0"/>
              </a:spcAft>
              <a:defRPr/>
            </a:pPr>
            <a:endParaRPr lang="en-US" altLang="en-US" sz="900" dirty="0">
              <a:solidFill>
                <a:srgbClr val="FFFFFF">
                  <a:lumMod val="85000"/>
                </a:srgbClr>
              </a:solidFill>
              <a:cs typeface=""/>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pic>
        <p:nvPicPr>
          <p:cNvPr id="3"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30342" y="360431"/>
            <a:ext cx="4000860" cy="2970772"/>
          </a:xfrm>
        </p:spPr>
        <p:txBody>
          <a:bodyPr/>
          <a:lstStyle>
            <a:lvl1pPr>
              <a:defRPr sz="3200" b="0" i="0">
                <a:solidFill>
                  <a:schemeClr val="bg1"/>
                </a:solidFill>
                <a:latin typeface="Helvetica Neue Light" charset="0"/>
                <a:ea typeface="Helvetica Neue Light" charset="0"/>
                <a:cs typeface="Helvetica Neue Light" charset="0"/>
              </a:defRPr>
            </a:lvl1pPr>
          </a:lstStyle>
          <a:p>
            <a:r>
              <a:rPr lang="en-US" dirty="0"/>
              <a:t>Click to edit Master title style</a:t>
            </a:r>
          </a:p>
        </p:txBody>
      </p:sp>
      <p:sp>
        <p:nvSpPr>
          <p:cNvPr id="5" name="Rectangle 5">
            <a:extLst>
              <a:ext uri="{FF2B5EF4-FFF2-40B4-BE49-F238E27FC236}">
                <a16:creationId xmlns:a16="http://schemas.microsoft.com/office/drawing/2014/main" id="{BD9A64C6-B617-A141-A83F-A6691C205374}"/>
              </a:ext>
            </a:extLst>
          </p:cNvPr>
          <p:cNvSpPr txBox="1">
            <a:spLocks noChangeArrowheads="1"/>
          </p:cNvSpPr>
          <p:nvPr userDrawn="1"/>
        </p:nvSpPr>
        <p:spPr bwMode="auto">
          <a:xfrm>
            <a:off x="8843612" y="6721475"/>
            <a:ext cx="3293796" cy="97756"/>
          </a:xfrm>
          <a:prstGeom prst="rect">
            <a:avLst/>
          </a:prstGeom>
          <a:noFill/>
          <a:ln w="9525">
            <a:noFill/>
            <a:miter lim="800000"/>
            <a:headEnd/>
            <a:tailEnd/>
          </a:ln>
          <a:effectLst/>
        </p:spPr>
        <p:txBody>
          <a:bodyPr lIns="0" tIns="0" rIns="0" bIns="0" anchor="ctr"/>
          <a:lstStyle>
            <a:lvl1pPr>
              <a:defRPr sz="4000">
                <a:solidFill>
                  <a:schemeClr val="tx1"/>
                </a:solidFill>
                <a:latin typeface="Arial" panose="020B0604020202020204" pitchFamily="34" charset="0"/>
                <a:ea typeface="ヒラギノ角ゴ Pro W3" pitchFamily="120" charset="-128"/>
              </a:defRPr>
            </a:lvl1pPr>
            <a:lvl2pPr marL="742950" indent="-285750">
              <a:defRPr sz="4000">
                <a:solidFill>
                  <a:schemeClr val="tx1"/>
                </a:solidFill>
                <a:latin typeface="Arial" panose="020B0604020202020204" pitchFamily="34" charset="0"/>
                <a:ea typeface="ヒラギノ角ゴ Pro W3" pitchFamily="120" charset="-128"/>
              </a:defRPr>
            </a:lvl2pPr>
            <a:lvl3pPr marL="1143000" indent="-228600">
              <a:defRPr sz="4000">
                <a:solidFill>
                  <a:schemeClr val="tx1"/>
                </a:solidFill>
                <a:latin typeface="Arial" panose="020B0604020202020204" pitchFamily="34" charset="0"/>
                <a:ea typeface="ヒラギノ角ゴ Pro W3" pitchFamily="120" charset="-128"/>
              </a:defRPr>
            </a:lvl3pPr>
            <a:lvl4pPr marL="1600200" indent="-228600">
              <a:defRPr sz="4000">
                <a:solidFill>
                  <a:schemeClr val="tx1"/>
                </a:solidFill>
                <a:latin typeface="Arial" panose="020B0604020202020204" pitchFamily="34" charset="0"/>
                <a:ea typeface="ヒラギノ角ゴ Pro W3" pitchFamily="120" charset="-128"/>
              </a:defRPr>
            </a:lvl4pPr>
            <a:lvl5pPr marL="2057400" indent="-228600">
              <a:defRPr sz="4000">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9pPr>
          </a:lstStyle>
          <a:p>
            <a:pPr algn="r" defTabSz="457063" eaLnBrk="1" fontAlgn="auto" hangingPunct="1">
              <a:spcBef>
                <a:spcPts val="0"/>
              </a:spcBef>
              <a:spcAft>
                <a:spcPts val="0"/>
              </a:spcAft>
              <a:defRPr/>
            </a:pPr>
            <a:r>
              <a:rPr lang="en-US" altLang="en-US" sz="900" dirty="0">
                <a:solidFill>
                  <a:schemeClr val="bg1"/>
                </a:solidFill>
                <a:cs typeface=""/>
              </a:rPr>
              <a:t>© IBM 2018</a:t>
            </a:r>
            <a:endParaRPr lang="en-US" sz="900" b="1" dirty="0">
              <a:solidFill>
                <a:schemeClr val="bg1"/>
              </a:solidFill>
              <a:cs typeface=""/>
            </a:endParaRPr>
          </a:p>
          <a:p>
            <a:pPr algn="r" eaLnBrk="1" fontAlgn="auto" hangingPunct="1">
              <a:spcBef>
                <a:spcPts val="0"/>
              </a:spcBef>
              <a:spcAft>
                <a:spcPts val="0"/>
              </a:spcAft>
              <a:defRPr/>
            </a:pPr>
            <a:endParaRPr lang="en-US" altLang="en-US" sz="900" dirty="0">
              <a:solidFill>
                <a:srgbClr val="FFFFFF">
                  <a:lumMod val="85000"/>
                </a:srgbClr>
              </a:solidFill>
              <a:cs typeface=""/>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4"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4"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2">
    <p:spTree>
      <p:nvGrpSpPr>
        <p:cNvPr id="1" name=""/>
        <p:cNvGrpSpPr/>
        <p:nvPr/>
      </p:nvGrpSpPr>
      <p:grpSpPr>
        <a:xfrm>
          <a:off x="0" y="0"/>
          <a:ext cx="0" cy="0"/>
          <a:chOff x="0" y="0"/>
          <a:chExt cx="0" cy="0"/>
        </a:xfrm>
      </p:grpSpPr>
      <p:sp>
        <p:nvSpPr>
          <p:cNvPr id="7" name="Rechteck 6"/>
          <p:cNvSpPr/>
          <p:nvPr userDrawn="1"/>
        </p:nvSpPr>
        <p:spPr bwMode="auto">
          <a:xfrm flipV="1">
            <a:off x="2" y="5803200"/>
            <a:ext cx="12191997" cy="1054800"/>
          </a:xfrm>
          <a:prstGeom prst="rect">
            <a:avLst/>
          </a:prstGeom>
          <a:solidFill>
            <a:srgbClr val="EAEAEA"/>
          </a:solidFill>
          <a:ln w="15875" cap="flat">
            <a:noFill/>
            <a:prstDash val="solid"/>
            <a:miter lim="800000"/>
            <a:headEnd/>
            <a:tailEnd/>
          </a:ln>
        </p:spPr>
        <p:txBody>
          <a:bodyPr vert="horz" wrap="square" lIns="91431" tIns="45715" rIns="91431" bIns="45715" numCol="1" anchor="t" anchorCtr="0" compatLnSpc="1">
            <a:prstTxWarp prst="textNoShape">
              <a:avLst/>
            </a:prstTxWarp>
          </a:bodyPr>
          <a:lstStyle/>
          <a:p>
            <a:pPr defTabSz="914309" eaLnBrk="1" fontAlgn="auto" hangingPunct="1">
              <a:spcBef>
                <a:spcPts val="0"/>
              </a:spcBef>
              <a:spcAft>
                <a:spcPts val="0"/>
              </a:spcAft>
            </a:pPr>
            <a:endParaRPr lang="de-DE" sz="1900" dirty="0">
              <a:solidFill>
                <a:prstClr val="black"/>
              </a:solidFill>
              <a:latin typeface="Calibri Light" panose="020F0302020204030204" pitchFamily="34" charset="0"/>
              <a:cs typeface=""/>
            </a:endParaRPr>
          </a:p>
        </p:txBody>
      </p:sp>
      <p:sp>
        <p:nvSpPr>
          <p:cNvPr id="9" name="Rechteck 8"/>
          <p:cNvSpPr/>
          <p:nvPr userDrawn="1"/>
        </p:nvSpPr>
        <p:spPr bwMode="auto">
          <a:xfrm>
            <a:off x="2" y="0"/>
            <a:ext cx="12191997" cy="5803200"/>
          </a:xfrm>
          <a:prstGeom prst="rect">
            <a:avLst/>
          </a:prstGeom>
          <a:solidFill>
            <a:schemeClr val="tx1">
              <a:lumMod val="85000"/>
              <a:lumOff val="15000"/>
            </a:schemeClr>
          </a:solidFill>
          <a:ln w="15875" cap="flat">
            <a:noFill/>
            <a:prstDash val="solid"/>
            <a:miter lim="800000"/>
            <a:headEnd/>
            <a:tailEnd/>
          </a:ln>
        </p:spPr>
        <p:txBody>
          <a:bodyPr vert="horz" wrap="square" lIns="91431" tIns="45715" rIns="91431" bIns="45715" numCol="1" anchor="t" anchorCtr="0" compatLnSpc="1">
            <a:prstTxWarp prst="textNoShape">
              <a:avLst/>
            </a:prstTxWarp>
          </a:bodyPr>
          <a:lstStyle/>
          <a:p>
            <a:pPr defTabSz="914309" eaLnBrk="1" fontAlgn="auto" hangingPunct="1">
              <a:spcBef>
                <a:spcPts val="0"/>
              </a:spcBef>
              <a:spcAft>
                <a:spcPts val="0"/>
              </a:spcAft>
            </a:pPr>
            <a:endParaRPr lang="de-DE" sz="1900" dirty="0">
              <a:solidFill>
                <a:prstClr val="black"/>
              </a:solidFill>
              <a:latin typeface="Calibri Light" panose="020F0302020204030204" pitchFamily="34" charset="0"/>
              <a:cs typeface=""/>
            </a:endParaRPr>
          </a:p>
        </p:txBody>
      </p:sp>
      <p:sp>
        <p:nvSpPr>
          <p:cNvPr id="5" name="Fußzeilenplatzhalter 4"/>
          <p:cNvSpPr>
            <a:spLocks noGrp="1"/>
          </p:cNvSpPr>
          <p:nvPr>
            <p:ph type="ftr" sz="quarter" idx="11"/>
          </p:nvPr>
        </p:nvSpPr>
        <p:spPr/>
        <p:txBody>
          <a:bodyPr/>
          <a:lstStyle/>
          <a:p>
            <a:endParaRPr lang="en-US" dirty="0"/>
          </a:p>
        </p:txBody>
      </p:sp>
      <p:sp>
        <p:nvSpPr>
          <p:cNvPr id="6" name="Foliennummernplatzhalter 5"/>
          <p:cNvSpPr>
            <a:spLocks noGrp="1"/>
          </p:cNvSpPr>
          <p:nvPr>
            <p:ph type="sldNum" sz="quarter" idx="12"/>
          </p:nvPr>
        </p:nvSpPr>
        <p:spPr/>
        <p:txBody>
          <a:bodyPr/>
          <a:lstStyle/>
          <a:p>
            <a:fld id="{75A4F164-3A46-4CEE-A25C-CA523D5E42F3}" type="slidenum">
              <a:rPr lang="en-US" smtClean="0"/>
              <a:pPr/>
              <a:t>‹#›</a:t>
            </a:fld>
            <a:endParaRPr lang="en-US" dirty="0"/>
          </a:p>
        </p:txBody>
      </p:sp>
      <p:sp>
        <p:nvSpPr>
          <p:cNvPr id="13" name="Titel 1"/>
          <p:cNvSpPr>
            <a:spLocks noGrp="1"/>
          </p:cNvSpPr>
          <p:nvPr>
            <p:ph type="title"/>
          </p:nvPr>
        </p:nvSpPr>
        <p:spPr>
          <a:xfrm>
            <a:off x="1044512" y="0"/>
            <a:ext cx="10102979" cy="3248366"/>
          </a:xfrm>
        </p:spPr>
        <p:txBody>
          <a:bodyPr anchor="b" anchorCtr="0">
            <a:noAutofit/>
          </a:bodyPr>
          <a:lstStyle>
            <a:lvl1pPr algn="ctr">
              <a:lnSpc>
                <a:spcPct val="80000"/>
              </a:lnSpc>
              <a:defRPr sz="7000" b="0" cap="all">
                <a:solidFill>
                  <a:schemeClr val="bg1"/>
                </a:solidFill>
                <a:latin typeface="Bebas Neue" pitchFamily="34" charset="0"/>
              </a:defRPr>
            </a:lvl1pPr>
          </a:lstStyle>
          <a:p>
            <a:r>
              <a:rPr lang="de-DE" dirty="0"/>
              <a:t>Titelmasterformat durch Klicken bearbeiten</a:t>
            </a:r>
            <a:endParaRPr lang="en-US" dirty="0"/>
          </a:p>
        </p:txBody>
      </p:sp>
      <p:sp>
        <p:nvSpPr>
          <p:cNvPr id="14" name="Textplatzhalter 2"/>
          <p:cNvSpPr>
            <a:spLocks noGrp="1"/>
          </p:cNvSpPr>
          <p:nvPr>
            <p:ph type="body" idx="1"/>
          </p:nvPr>
        </p:nvSpPr>
        <p:spPr>
          <a:xfrm>
            <a:off x="1044512" y="3248366"/>
            <a:ext cx="10102979" cy="2554834"/>
          </a:xfrm>
        </p:spPr>
        <p:txBody>
          <a:bodyPr anchor="t" anchorCtr="0"/>
          <a:lstStyle>
            <a:lvl1pPr marL="0" indent="0" algn="ctr">
              <a:lnSpc>
                <a:spcPct val="80000"/>
              </a:lnSpc>
              <a:buNone/>
              <a:defRPr sz="3200">
                <a:solidFill>
                  <a:srgbClr val="B2B2B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dirty="0"/>
              <a:t>Textmasterformat bearbeiten</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0" y="1591820"/>
            <a:ext cx="5669280" cy="4322656"/>
          </a:xfrm>
        </p:spPr>
        <p:txBody>
          <a:bodyPr/>
          <a:lstStyle>
            <a:lvl1pPr>
              <a:defRPr sz="3733"/>
            </a:lvl1pPr>
            <a:lvl2pPr>
              <a:defRPr sz="3733"/>
            </a:lvl2pPr>
            <a:lvl3pPr marL="529127" indent="-230701">
              <a:buFont typeface="Arial" panose="020B0604020202020204" pitchFamily="34" charset="0"/>
              <a:buChar char="–"/>
              <a:defRPr sz="3733"/>
            </a:lvl3pPr>
            <a:lvl4pPr>
              <a:defRPr sz="3733"/>
            </a:lvl4pPr>
            <a:lvl5pPr>
              <a:defRPr sz="37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530344" y="360428"/>
            <a:ext cx="5966369" cy="1219200"/>
          </a:xfrm>
        </p:spPr>
        <p:txBody>
          <a:bodyPr/>
          <a:lstStyle>
            <a:lvl1pPr>
              <a:defRPr sz="4000"/>
            </a:lvl1pPr>
          </a:lstStyle>
          <a:p>
            <a:r>
              <a:rPr lang="en-US" dirty="0"/>
              <a:t>Click to edit Master title style</a:t>
            </a:r>
          </a:p>
        </p:txBody>
      </p:sp>
      <p:sp>
        <p:nvSpPr>
          <p:cNvPr id="9" name="Content Placeholder 2"/>
          <p:cNvSpPr>
            <a:spLocks noGrp="1"/>
          </p:cNvSpPr>
          <p:nvPr>
            <p:ph idx="14"/>
          </p:nvPr>
        </p:nvSpPr>
        <p:spPr>
          <a:xfrm>
            <a:off x="6317264" y="1591820"/>
            <a:ext cx="5669280" cy="4322656"/>
          </a:xfrm>
        </p:spPr>
        <p:txBody>
          <a:bodyPr/>
          <a:lstStyle>
            <a:lvl1pPr>
              <a:defRPr lang="en-US" sz="3733" dirty="0"/>
            </a:lvl1pPr>
            <a:lvl2pPr>
              <a:defRPr lang="en-US" sz="3733" dirty="0"/>
            </a:lvl2pPr>
            <a:lvl3pPr>
              <a:defRPr lang="en-US" sz="3733" dirty="0"/>
            </a:lvl3pPr>
            <a:lvl4pPr>
              <a:defRPr lang="en-US" sz="3733" dirty="0"/>
            </a:lvl4pPr>
            <a:lvl5pPr>
              <a:defRPr lang="en-US" sz="3733"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530344" y="360428"/>
            <a:ext cx="5966369" cy="1219200"/>
          </a:xfrm>
        </p:spPr>
        <p:txBody>
          <a:bodyPr/>
          <a:lstStyle>
            <a:lvl1pPr>
              <a:defRPr sz="3733">
                <a:solidFill>
                  <a:srgbClr val="5AAAFA"/>
                </a:solidFill>
              </a:defRPr>
            </a:lvl1pPr>
          </a:lstStyle>
          <a:p>
            <a:r>
              <a:rPr lang="en-US" dirty="0"/>
              <a:t>Click to edit Master title style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2804160" cy="5791200"/>
          </a:xfrm>
        </p:spPr>
        <p:txBody>
          <a:bodyPr/>
          <a:lstStyle>
            <a:lvl1pPr>
              <a:defRPr sz="37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3444229" y="360428"/>
            <a:ext cx="8106088" cy="5791200"/>
          </a:xfrm>
        </p:spPr>
        <p:txBody>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3779520" cy="5791200"/>
          </a:xfrm>
        </p:spPr>
        <p:txBody>
          <a:bodyPr/>
          <a:lstStyle>
            <a:lvl1pPr>
              <a:defRPr sz="37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398575" y="360428"/>
            <a:ext cx="7546408" cy="5791200"/>
          </a:xfrm>
        </p:spPr>
        <p:txBody>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3779520" cy="5791200"/>
          </a:xfrm>
        </p:spPr>
        <p:txBody>
          <a:bodyPr/>
          <a:lstStyle>
            <a:lvl1pPr>
              <a:defRPr sz="3733">
                <a:solidFill>
                  <a:schemeClr val="bg1"/>
                </a:solidFill>
              </a:defRPr>
            </a:lvl1pPr>
          </a:lstStyle>
          <a:p>
            <a:r>
              <a:rPr lang="en-US" dirty="0"/>
              <a:t>Click to edit Master title style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3779520" cy="5791200"/>
          </a:xfrm>
        </p:spPr>
        <p:txBody>
          <a:bodyPr/>
          <a:lstStyle>
            <a:lvl1pPr>
              <a:defRPr sz="5333">
                <a:solidFill>
                  <a:schemeClr val="bg1"/>
                </a:solidFill>
              </a:defRPr>
            </a:lvl1pPr>
          </a:lstStyle>
          <a:p>
            <a:r>
              <a:rPr lang="en-US" dirty="0"/>
              <a:t>Click to edit Master title style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530341" y="360428"/>
            <a:ext cx="5446491" cy="5791200"/>
          </a:xfrm>
        </p:spPr>
        <p:txBody>
          <a:bodyPr/>
          <a:lstStyle>
            <a:lvl1pPr>
              <a:defRPr sz="3733">
                <a:solidFill>
                  <a:srgbClr val="5AAAFA"/>
                </a:solidFill>
              </a:defRPr>
            </a:lvl1pPr>
          </a:lstStyle>
          <a:p>
            <a:r>
              <a:rPr lang="en-US" dirty="0"/>
              <a:t>Click to edit Master title style</a:t>
            </a:r>
          </a:p>
        </p:txBody>
      </p:sp>
      <p:sp>
        <p:nvSpPr>
          <p:cNvPr id="3" name="Content Placeholder 2"/>
          <p:cNvSpPr>
            <a:spLocks noGrp="1"/>
          </p:cNvSpPr>
          <p:nvPr>
            <p:ph idx="1"/>
          </p:nvPr>
        </p:nvSpPr>
        <p:spPr>
          <a:xfrm>
            <a:off x="6092367" y="360428"/>
            <a:ext cx="5669280" cy="5791200"/>
          </a:xfrm>
        </p:spPr>
        <p:txBody>
          <a:bodyPr/>
          <a:lstStyle>
            <a:lvl1pPr>
              <a:defRPr lang="en-US" sz="3733" dirty="0"/>
            </a:lvl1pPr>
            <a:lvl2pPr>
              <a:defRPr lang="en-US" sz="3733" dirty="0"/>
            </a:lvl2pPr>
            <a:lvl3pPr>
              <a:defRPr lang="en-US" sz="3733" dirty="0"/>
            </a:lvl3pPr>
            <a:lvl4pPr>
              <a:defRPr lang="en-US" sz="3733" dirty="0"/>
            </a:lvl4pPr>
            <a:lvl5pPr>
              <a:defRPr lang="en-US" sz="3733"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28615" y="360040"/>
            <a:ext cx="5669280" cy="5791200"/>
          </a:xfrm>
        </p:spPr>
        <p:txBody>
          <a:bodyPr/>
          <a:lstStyle>
            <a:lvl1pPr marL="150272" indent="-150272">
              <a:spcAft>
                <a:spcPts val="3733"/>
              </a:spcAft>
              <a:defRPr lang="en-US" sz="3733" dirty="0"/>
            </a:lvl1pPr>
            <a:lvl2pPr marL="150272" indent="0">
              <a:buNone/>
              <a:defRPr lang="en-US" sz="2400" kern="1200" dirty="0">
                <a:solidFill>
                  <a:schemeClr val="accent6">
                    <a:lumMod val="75000"/>
                  </a:schemeClr>
                </a:solidFill>
                <a:latin typeface="Arial"/>
                <a:ea typeface="+mj-ea"/>
                <a:cs typeface="Arial"/>
              </a:defRPr>
            </a:lvl2pPr>
            <a:lvl3pPr>
              <a:defRPr lang="en-US" sz="2400" kern="1200" dirty="0">
                <a:solidFill>
                  <a:schemeClr val="accent6">
                    <a:lumMod val="75000"/>
                  </a:schemeClr>
                </a:solidFill>
                <a:latin typeface="Arial"/>
                <a:ea typeface="+mj-ea"/>
                <a:cs typeface="Arial"/>
              </a:defRPr>
            </a:lvl3pPr>
            <a:lvl4pPr>
              <a:defRPr lang="en-US" sz="2400" kern="1200" dirty="0">
                <a:solidFill>
                  <a:srgbClr val="1D9EFF"/>
                </a:solidFill>
                <a:latin typeface="Arial"/>
                <a:ea typeface="+mj-ea"/>
                <a:cs typeface="Arial"/>
              </a:defRPr>
            </a:lvl4pPr>
            <a:lvl5pPr>
              <a:defRPr lang="en-US" sz="2400" kern="1200" dirty="0">
                <a:solidFill>
                  <a:schemeClr val="accent6">
                    <a:lumMod val="75000"/>
                  </a:schemeClr>
                </a:solidFill>
                <a:latin typeface="Arial"/>
                <a:ea typeface="+mj-ea"/>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530340" y="355571"/>
            <a:ext cx="11354645" cy="5791200"/>
          </a:xfrm>
        </p:spPr>
        <p:txBody>
          <a:bodyPr/>
          <a:lstStyle>
            <a:lvl1pPr>
              <a:lnSpc>
                <a:spcPct val="90000"/>
              </a:lnSpc>
              <a:defRPr sz="6400">
                <a:solidFill>
                  <a:schemeClr val="bg1"/>
                </a:solidFill>
              </a:defRPr>
            </a:lvl1pPr>
          </a:lstStyle>
          <a:p>
            <a:r>
              <a:rPr lang="en-US" dirty="0"/>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530340" y="360040"/>
            <a:ext cx="7608221" cy="5791200"/>
          </a:xfrm>
        </p:spPr>
        <p:txBody>
          <a:bodyPr/>
          <a:lstStyle>
            <a:lvl1pPr>
              <a:defRPr sz="4800">
                <a:solidFill>
                  <a:schemeClr val="bg1"/>
                </a:solidFill>
              </a:defRPr>
            </a:lvl1p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3" name="Inhaltsplatzhalter 2"/>
          <p:cNvSpPr>
            <a:spLocks noGrp="1"/>
          </p:cNvSpPr>
          <p:nvPr>
            <p:ph idx="1"/>
          </p:nvPr>
        </p:nvSpPr>
        <p:spPr>
          <a:xfrm>
            <a:off x="516321" y="1483952"/>
            <a:ext cx="11134799" cy="4319248"/>
          </a:xfrm>
          <a:noFill/>
        </p:spPr>
        <p:txBody>
          <a:bodyPr/>
          <a:lstStyle>
            <a:lvl1pPr>
              <a:defRPr sz="2200"/>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38" name="Titel 1"/>
          <p:cNvSpPr>
            <a:spLocks noGrp="1"/>
          </p:cNvSpPr>
          <p:nvPr>
            <p:ph type="title"/>
          </p:nvPr>
        </p:nvSpPr>
        <p:spPr>
          <a:xfrm>
            <a:off x="516321" y="410830"/>
            <a:ext cx="11134799" cy="1073122"/>
          </a:xfrm>
        </p:spPr>
        <p:txBody>
          <a:bodyPr/>
          <a:lstStyle/>
          <a:p>
            <a:r>
              <a:rPr lang="de-DE" dirty="0"/>
              <a:t>Titelmasterformat durch Klicken bearbeiten</a:t>
            </a:r>
            <a:endParaRPr lang="en-US" dirty="0"/>
          </a:p>
        </p:txBody>
      </p:sp>
      <p:sp>
        <p:nvSpPr>
          <p:cNvPr id="5" name="Fußzeilenplatzhalter 4"/>
          <p:cNvSpPr>
            <a:spLocks noGrp="1"/>
          </p:cNvSpPr>
          <p:nvPr>
            <p:ph type="ftr" sz="quarter" idx="11"/>
          </p:nvPr>
        </p:nvSpPr>
        <p:spPr/>
        <p:txBody>
          <a:bodyPr/>
          <a:lstStyle/>
          <a:p>
            <a:endParaRPr lang="en-US" dirty="0"/>
          </a:p>
        </p:txBody>
      </p:sp>
      <p:sp>
        <p:nvSpPr>
          <p:cNvPr id="6" name="Foliennummernplatzhalter 5"/>
          <p:cNvSpPr>
            <a:spLocks noGrp="1"/>
          </p:cNvSpPr>
          <p:nvPr>
            <p:ph type="sldNum" sz="quarter" idx="12"/>
          </p:nvPr>
        </p:nvSpPr>
        <p:spPr/>
        <p:txBody>
          <a:bodyPr/>
          <a:lstStyle/>
          <a:p>
            <a:fld id="{75A4F164-3A46-4CEE-A25C-CA523D5E42F3}" type="slidenum">
              <a:rPr lang="en-US" smtClean="0"/>
              <a:pPr/>
              <a:t>‹#›</a:t>
            </a:fld>
            <a:endParaRPr lang="en-US" dirty="0"/>
          </a:p>
        </p:txBody>
      </p:sp>
      <p:sp>
        <p:nvSpPr>
          <p:cNvPr id="13" name="Textplatzhalter 12"/>
          <p:cNvSpPr>
            <a:spLocks noGrp="1"/>
          </p:cNvSpPr>
          <p:nvPr>
            <p:ph type="body" sz="quarter" idx="13" hasCustomPrompt="1"/>
          </p:nvPr>
        </p:nvSpPr>
        <p:spPr>
          <a:xfrm>
            <a:off x="516320" y="942478"/>
            <a:ext cx="11134587" cy="541474"/>
          </a:xfrm>
        </p:spPr>
        <p:txBody>
          <a:bodyPr lIns="10800" anchor="t" anchorCtr="0"/>
          <a:lstStyle>
            <a:lvl1pPr marL="0" indent="0">
              <a:buNone/>
              <a:defRPr sz="2000">
                <a:solidFill>
                  <a:schemeClr val="bg1">
                    <a:lumMod val="50000"/>
                  </a:schemeClr>
                </a:solidFill>
              </a:defRPr>
            </a:lvl1pPr>
          </a:lstStyle>
          <a:p>
            <a:r>
              <a:rPr lang="en-US" noProof="1">
                <a:latin typeface="Calibri Light" panose="020F0302020204030204" pitchFamily="34" charset="0"/>
              </a:rPr>
              <a:t>Enter your subheadline here</a:t>
            </a:r>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Shape 11"/>
          <p:cNvSpPr>
            <a:spLocks noGrp="1"/>
          </p:cNvSpPr>
          <p:nvPr>
            <p:ph type="title"/>
          </p:nvPr>
        </p:nvSpPr>
        <p:spPr>
          <a:xfrm>
            <a:off x="914400" y="1844677"/>
            <a:ext cx="10363200" cy="2041524"/>
          </a:xfrm>
          <a:prstGeom prst="rect">
            <a:avLst/>
          </a:prstGeom>
        </p:spPr>
        <p:txBody>
          <a:bodyPr/>
          <a:lstStyle/>
          <a:p>
            <a:r>
              <a:t>Title Text</a:t>
            </a:r>
          </a:p>
        </p:txBody>
      </p:sp>
      <p:sp>
        <p:nvSpPr>
          <p:cNvPr id="12" name="Shape 12"/>
          <p:cNvSpPr>
            <a:spLocks noGrp="1"/>
          </p:cNvSpPr>
          <p:nvPr>
            <p:ph type="body" sz="half" idx="1"/>
          </p:nvPr>
        </p:nvSpPr>
        <p:spPr>
          <a:xfrm>
            <a:off x="1828800" y="3886200"/>
            <a:ext cx="8534400" cy="2971800"/>
          </a:xfrm>
          <a:prstGeom prst="rect">
            <a:avLst/>
          </a:prstGeom>
        </p:spPr>
        <p:txBody>
          <a:bodyPr/>
          <a:lstStyle>
            <a:lvl1pPr marL="0" indent="0" algn="ctr">
              <a:buSzTx/>
              <a:buFontTx/>
              <a:buNone/>
              <a:defRPr>
                <a:solidFill>
                  <a:srgbClr val="888888"/>
                </a:solidFill>
              </a:defRPr>
            </a:lvl1pPr>
            <a:lvl2pPr marL="0" indent="548626" algn="ctr">
              <a:buSzTx/>
              <a:buFontTx/>
              <a:buNone/>
              <a:defRPr>
                <a:solidFill>
                  <a:srgbClr val="888888"/>
                </a:solidFill>
              </a:defRPr>
            </a:lvl2pPr>
            <a:lvl3pPr marL="0" indent="1097253" algn="ctr">
              <a:buSzTx/>
              <a:buFontTx/>
              <a:buNone/>
              <a:defRPr>
                <a:solidFill>
                  <a:srgbClr val="888888"/>
                </a:solidFill>
              </a:defRPr>
            </a:lvl3pPr>
            <a:lvl4pPr marL="0" indent="1645879" algn="ctr">
              <a:buSzTx/>
              <a:buFontTx/>
              <a:buNone/>
              <a:defRPr>
                <a:solidFill>
                  <a:srgbClr val="888888"/>
                </a:solidFill>
              </a:defRPr>
            </a:lvl4pPr>
            <a:lvl5pPr marL="0" indent="2194505"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4" name="Shape 13"/>
          <p:cNvSpPr>
            <a:spLocks noGrp="1"/>
          </p:cNvSpPr>
          <p:nvPr>
            <p:ph type="sldNum" sz="quarter" idx="10"/>
          </p:nvPr>
        </p:nvSpPr>
        <p:spPr>
          <a:xfrm>
            <a:off x="8737600" y="6376988"/>
            <a:ext cx="2844800" cy="323850"/>
          </a:xfrm>
          <a:prstGeom prst="rect">
            <a:avLst/>
          </a:prstGeom>
        </p:spPr>
        <p:txBody>
          <a:bodyPr/>
          <a:lstStyle>
            <a:lvl1pPr defTabSz="609555" eaLnBrk="1" fontAlgn="auto" hangingPunct="1">
              <a:spcBef>
                <a:spcPts val="0"/>
              </a:spcBef>
              <a:spcAft>
                <a:spcPts val="0"/>
              </a:spcAft>
              <a:defRPr>
                <a:solidFill>
                  <a:srgbClr val="1D3649"/>
                </a:solidFill>
                <a:latin typeface="+mn-lt"/>
              </a:defRPr>
            </a:lvl1pPr>
          </a:lstStyle>
          <a:p>
            <a:pPr>
              <a:defRPr/>
            </a:pPr>
            <a:fld id="{58109491-7D3D-EE42-89F7-0CEBF5194C52}" type="slidenum">
              <a:rPr lang="uk-UA">
                <a:cs typeface=""/>
              </a:rPr>
              <a:pPr>
                <a:defRPr/>
              </a:pPr>
              <a:t>‹#›</a:t>
            </a:fld>
            <a:endParaRPr lang="uk-UA">
              <a:cs typeface=""/>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Footer Only">
    <p:bg>
      <p:bgRef idx="1001">
        <a:schemeClr val="bg2"/>
      </p:bgRef>
    </p:bg>
    <p:spTree>
      <p:nvGrpSpPr>
        <p:cNvPr id="1" name=""/>
        <p:cNvGrpSpPr/>
        <p:nvPr/>
      </p:nvGrpSpPr>
      <p:grpSpPr>
        <a:xfrm>
          <a:off x="0" y="0"/>
          <a:ext cx="0" cy="0"/>
          <a:chOff x="0" y="0"/>
          <a:chExt cx="0" cy="0"/>
        </a:xfrm>
      </p:grpSpPr>
      <p:sp>
        <p:nvSpPr>
          <p:cNvPr id="9" name="Rectangle 8"/>
          <p:cNvSpPr/>
          <p:nvPr userDrawn="1"/>
        </p:nvSpPr>
        <p:spPr>
          <a:xfrm>
            <a:off x="0" y="1"/>
            <a:ext cx="12192000" cy="6196209"/>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7"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tx1"/>
                </a:solidFill>
              </a:defRPr>
            </a:lvl1pPr>
          </a:lstStyle>
          <a:p>
            <a:fld id="{D0BE6F14-FF48-0F4F-A8AA-2E3F25371E4A}" type="slidenum">
              <a:rPr lang="en-US" smtClean="0"/>
              <a:pPr/>
              <a:t>‹#›</a:t>
            </a:fld>
            <a:endParaRPr lang="en-US" dirty="0"/>
          </a:p>
        </p:txBody>
      </p:sp>
      <p:sp>
        <p:nvSpPr>
          <p:cNvPr id="8" name="Footer Placeholder 4"/>
          <p:cNvSpPr>
            <a:spLocks noGrp="1"/>
          </p:cNvSpPr>
          <p:nvPr>
            <p:ph type="ftr" sz="quarter" idx="11"/>
          </p:nvPr>
        </p:nvSpPr>
        <p:spPr>
          <a:xfrm>
            <a:off x="304800" y="6435307"/>
            <a:ext cx="8534400" cy="182880"/>
          </a:xfrm>
          <a:prstGeom prst="rect">
            <a:avLst/>
          </a:prstGeom>
        </p:spPr>
        <p:txBody>
          <a:bodyPr/>
          <a:lstStyle>
            <a:lvl1pPr>
              <a:defRPr>
                <a:solidFill>
                  <a:schemeClr val="tx1"/>
                </a:solidFill>
              </a:defRPr>
            </a:lvl1pPr>
          </a:lstStyle>
          <a:p>
            <a:r>
              <a:rPr lang="de-DE" dirty="0"/>
              <a:t>Group Name / DOC ID / Month XX, 2017</a:t>
            </a:r>
            <a:endParaRPr lang="en-US" dirty="0"/>
          </a:p>
        </p:txBody>
      </p:sp>
    </p:spTree>
    <p:extLst>
      <p:ext uri="{BB962C8B-B14F-4D97-AF65-F5344CB8AC3E}">
        <p14:creationId xmlns:p14="http://schemas.microsoft.com/office/powerpoint/2010/main" val="1795621757"/>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el,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Group Name / DOC ID / Month XX, 2017</a:t>
            </a:r>
          </a:p>
        </p:txBody>
      </p:sp>
    </p:spTree>
    <p:extLst>
      <p:ext uri="{BB962C8B-B14F-4D97-AF65-F5344CB8AC3E}">
        <p14:creationId xmlns:p14="http://schemas.microsoft.com/office/powerpoint/2010/main" val="13777825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3"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p:cNvGrpSpPr>
            <a:grpSpLocks noChangeAspect="1"/>
          </p:cNvGrpSpPr>
          <p:nvPr userDrawn="1"/>
        </p:nvGrpSpPr>
        <p:grpSpPr>
          <a:xfrm>
            <a:off x="11164739" y="6305483"/>
            <a:ext cx="631783" cy="256032"/>
            <a:chOff x="1938338" y="2368551"/>
            <a:chExt cx="5260976" cy="2132013"/>
          </a:xfrm>
          <a:solidFill>
            <a:srgbClr val="FFFFFF"/>
          </a:solidFill>
        </p:grpSpPr>
        <p:sp>
          <p:nvSpPr>
            <p:cNvPr id="5" name="Freeform 6"/>
            <p:cNvSpPr>
              <a:spLocks/>
            </p:cNvSpPr>
            <p:nvPr/>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6"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7"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8"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9"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0"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2"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3"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4"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5" name="Rectangle 14"/>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6" name="Rectangle 15"/>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7" name="Rectangle 16"/>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8" name="Rectangle 17"/>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9" name="Rectangle 19"/>
            <p:cNvSpPr>
              <a:spLocks noChangeArrowheads="1"/>
            </p:cNvSpPr>
            <p:nvPr/>
          </p:nvSpPr>
          <p:spPr bwMode="auto">
            <a:xfrm>
              <a:off x="3360743" y="3790954"/>
              <a:ext cx="427045" cy="141292"/>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0"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1"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2"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3"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4"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5"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6"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7"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8"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9"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0"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1"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2"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3"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4"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5"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6"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7"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8"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9"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0"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1"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2"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3"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4"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5"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grpSp>
      <p:sp>
        <p:nvSpPr>
          <p:cNvPr id="11" name="Title 10"/>
          <p:cNvSpPr>
            <a:spLocks noGrp="1"/>
          </p:cNvSpPr>
          <p:nvPr>
            <p:ph type="title"/>
          </p:nvPr>
        </p:nvSpPr>
        <p:spPr>
          <a:xfrm>
            <a:off x="530340" y="360428"/>
            <a:ext cx="3991261" cy="2970773"/>
          </a:xfrm>
        </p:spPr>
        <p:txBody>
          <a:bodyPr/>
          <a:lstStyle>
            <a:lvl1pPr>
              <a:defRPr sz="3200" b="0" i="0">
                <a:solidFill>
                  <a:srgbClr val="5AAAFA"/>
                </a:solidFill>
                <a:latin typeface="Helvetica Neue Light" charset="0"/>
                <a:ea typeface="Helvetica Neue Light" charset="0"/>
                <a:cs typeface="Helvetica Neue Light" charset="0"/>
              </a:defRPr>
            </a:lvl1pPr>
          </a:lstStyle>
          <a:p>
            <a:r>
              <a:rPr lang="en-US" dirty="0"/>
              <a:t>Click to edit Master title style</a:t>
            </a:r>
          </a:p>
        </p:txBody>
      </p:sp>
      <p:sp>
        <p:nvSpPr>
          <p:cNvPr id="46" name="Rectangle 5">
            <a:extLst>
              <a:ext uri="{FF2B5EF4-FFF2-40B4-BE49-F238E27FC236}">
                <a16:creationId xmlns:a16="http://schemas.microsoft.com/office/drawing/2014/main" id="{5EE48916-A658-4343-A6D8-DDEACC140FFD}"/>
              </a:ext>
            </a:extLst>
          </p:cNvPr>
          <p:cNvSpPr txBox="1">
            <a:spLocks noChangeArrowheads="1"/>
          </p:cNvSpPr>
          <p:nvPr userDrawn="1"/>
        </p:nvSpPr>
        <p:spPr bwMode="auto">
          <a:xfrm>
            <a:off x="110066" y="6735123"/>
            <a:ext cx="3293796" cy="97756"/>
          </a:xfrm>
          <a:prstGeom prst="rect">
            <a:avLst/>
          </a:prstGeom>
          <a:noFill/>
          <a:ln w="9525">
            <a:noFill/>
            <a:miter lim="800000"/>
            <a:headEnd/>
            <a:tailEnd/>
          </a:ln>
          <a:effectLst/>
        </p:spPr>
        <p:txBody>
          <a:bodyPr lIns="0" tIns="0" rIns="0" bIns="0" anchor="ctr"/>
          <a:lstStyle>
            <a:lvl1pPr>
              <a:defRPr sz="4000">
                <a:solidFill>
                  <a:schemeClr val="tx1"/>
                </a:solidFill>
                <a:latin typeface="Arial" panose="020B0604020202020204" pitchFamily="34" charset="0"/>
                <a:ea typeface="ヒラギノ角ゴ Pro W3" pitchFamily="120" charset="-128"/>
              </a:defRPr>
            </a:lvl1pPr>
            <a:lvl2pPr marL="742950" indent="-285750">
              <a:defRPr sz="4000">
                <a:solidFill>
                  <a:schemeClr val="tx1"/>
                </a:solidFill>
                <a:latin typeface="Arial" panose="020B0604020202020204" pitchFamily="34" charset="0"/>
                <a:ea typeface="ヒラギノ角ゴ Pro W3" pitchFamily="120" charset="-128"/>
              </a:defRPr>
            </a:lvl2pPr>
            <a:lvl3pPr marL="1143000" indent="-228600">
              <a:defRPr sz="4000">
                <a:solidFill>
                  <a:schemeClr val="tx1"/>
                </a:solidFill>
                <a:latin typeface="Arial" panose="020B0604020202020204" pitchFamily="34" charset="0"/>
                <a:ea typeface="ヒラギノ角ゴ Pro W3" pitchFamily="120" charset="-128"/>
              </a:defRPr>
            </a:lvl3pPr>
            <a:lvl4pPr marL="1600200" indent="-228600">
              <a:defRPr sz="4000">
                <a:solidFill>
                  <a:schemeClr val="tx1"/>
                </a:solidFill>
                <a:latin typeface="Arial" panose="020B0604020202020204" pitchFamily="34" charset="0"/>
                <a:ea typeface="ヒラギノ角ゴ Pro W3" pitchFamily="120" charset="-128"/>
              </a:defRPr>
            </a:lvl4pPr>
            <a:lvl5pPr marL="2057400" indent="-228600">
              <a:defRPr sz="4000">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9pPr>
          </a:lstStyle>
          <a:p>
            <a:pPr defTabSz="457063" eaLnBrk="1" fontAlgn="auto" hangingPunct="1">
              <a:spcBef>
                <a:spcPts val="0"/>
              </a:spcBef>
              <a:spcAft>
                <a:spcPts val="0"/>
              </a:spcAft>
              <a:defRPr/>
            </a:pPr>
            <a:r>
              <a:rPr lang="en-US" altLang="en-US" sz="900" dirty="0">
                <a:solidFill>
                  <a:schemeClr val="bg1"/>
                </a:solidFill>
                <a:cs typeface=""/>
              </a:rPr>
              <a:t>© IBM 2018</a:t>
            </a:r>
            <a:endParaRPr lang="en-US" sz="900" b="1" dirty="0">
              <a:solidFill>
                <a:schemeClr val="bg1"/>
              </a:solidFill>
              <a:cs typeface=""/>
            </a:endParaRPr>
          </a:p>
          <a:p>
            <a:pPr eaLnBrk="1" fontAlgn="auto" hangingPunct="1">
              <a:spcBef>
                <a:spcPts val="0"/>
              </a:spcBef>
              <a:spcAft>
                <a:spcPts val="0"/>
              </a:spcAft>
              <a:defRPr/>
            </a:pPr>
            <a:endParaRPr lang="en-US" altLang="en-US" sz="900" dirty="0">
              <a:solidFill>
                <a:srgbClr val="FFFFFF">
                  <a:lumMod val="85000"/>
                </a:srgbClr>
              </a:solidFill>
              <a:cs typeface=""/>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3"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p:cNvGrpSpPr>
            <a:grpSpLocks noChangeAspect="1"/>
          </p:cNvGrpSpPr>
          <p:nvPr userDrawn="1"/>
        </p:nvGrpSpPr>
        <p:grpSpPr>
          <a:xfrm>
            <a:off x="11164739" y="6305483"/>
            <a:ext cx="631783" cy="256032"/>
            <a:chOff x="1938338" y="2368551"/>
            <a:chExt cx="5260976" cy="2132013"/>
          </a:xfrm>
          <a:solidFill>
            <a:srgbClr val="FFFFFF"/>
          </a:solidFill>
        </p:grpSpPr>
        <p:sp>
          <p:nvSpPr>
            <p:cNvPr id="5" name="Freeform 6"/>
            <p:cNvSpPr>
              <a:spLocks/>
            </p:cNvSpPr>
            <p:nvPr/>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6"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7"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8"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9"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0"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2"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3"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4"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5" name="Rectangle 14"/>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6" name="Rectangle 15"/>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7" name="Rectangle 16"/>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8" name="Rectangle 17"/>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9" name="Rectangle 19"/>
            <p:cNvSpPr>
              <a:spLocks noChangeArrowheads="1"/>
            </p:cNvSpPr>
            <p:nvPr/>
          </p:nvSpPr>
          <p:spPr bwMode="auto">
            <a:xfrm>
              <a:off x="3360743" y="3790954"/>
              <a:ext cx="427045" cy="141292"/>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0"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1"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2"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3"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4"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5"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6"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7"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8"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9"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0"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1"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2"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3"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4"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5"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6"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7"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8"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9"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0"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1"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2"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3"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4"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5"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grpSp>
      <p:sp>
        <p:nvSpPr>
          <p:cNvPr id="11" name="Title 10"/>
          <p:cNvSpPr>
            <a:spLocks noGrp="1"/>
          </p:cNvSpPr>
          <p:nvPr>
            <p:ph type="title"/>
          </p:nvPr>
        </p:nvSpPr>
        <p:spPr>
          <a:xfrm>
            <a:off x="530340" y="360428"/>
            <a:ext cx="3991261" cy="2970773"/>
          </a:xfrm>
        </p:spPr>
        <p:txBody>
          <a:bodyPr/>
          <a:lstStyle>
            <a:lvl1pPr>
              <a:defRPr sz="3200" b="0" i="0">
                <a:solidFill>
                  <a:srgbClr val="5AAAFA"/>
                </a:solidFill>
                <a:latin typeface="Helvetica Neue Light" charset="0"/>
                <a:ea typeface="Helvetica Neue Light" charset="0"/>
                <a:cs typeface="Helvetica Neue Light" charset="0"/>
              </a:defRPr>
            </a:lvl1pPr>
          </a:lstStyle>
          <a:p>
            <a:r>
              <a:rPr lang="en-US" dirty="0"/>
              <a:t>Click to edit Master title style</a:t>
            </a:r>
          </a:p>
        </p:txBody>
      </p:sp>
      <p:sp>
        <p:nvSpPr>
          <p:cNvPr id="46" name="Rectangle 5">
            <a:extLst>
              <a:ext uri="{FF2B5EF4-FFF2-40B4-BE49-F238E27FC236}">
                <a16:creationId xmlns:a16="http://schemas.microsoft.com/office/drawing/2014/main" id="{BFE560A5-7A6E-FA4B-B89C-668F4C8225F0}"/>
              </a:ext>
            </a:extLst>
          </p:cNvPr>
          <p:cNvSpPr txBox="1">
            <a:spLocks noChangeArrowheads="1"/>
          </p:cNvSpPr>
          <p:nvPr userDrawn="1"/>
        </p:nvSpPr>
        <p:spPr bwMode="auto">
          <a:xfrm>
            <a:off x="110066" y="6721475"/>
            <a:ext cx="3293796" cy="97756"/>
          </a:xfrm>
          <a:prstGeom prst="rect">
            <a:avLst/>
          </a:prstGeom>
          <a:noFill/>
          <a:ln w="9525">
            <a:noFill/>
            <a:miter lim="800000"/>
            <a:headEnd/>
            <a:tailEnd/>
          </a:ln>
          <a:effectLst/>
        </p:spPr>
        <p:txBody>
          <a:bodyPr lIns="0" tIns="0" rIns="0" bIns="0" anchor="ctr"/>
          <a:lstStyle>
            <a:lvl1pPr>
              <a:defRPr sz="4000">
                <a:solidFill>
                  <a:schemeClr val="tx1"/>
                </a:solidFill>
                <a:latin typeface="Arial" panose="020B0604020202020204" pitchFamily="34" charset="0"/>
                <a:ea typeface="ヒラギノ角ゴ Pro W3" pitchFamily="120" charset="-128"/>
              </a:defRPr>
            </a:lvl1pPr>
            <a:lvl2pPr marL="742950" indent="-285750">
              <a:defRPr sz="4000">
                <a:solidFill>
                  <a:schemeClr val="tx1"/>
                </a:solidFill>
                <a:latin typeface="Arial" panose="020B0604020202020204" pitchFamily="34" charset="0"/>
                <a:ea typeface="ヒラギノ角ゴ Pro W3" pitchFamily="120" charset="-128"/>
              </a:defRPr>
            </a:lvl2pPr>
            <a:lvl3pPr marL="1143000" indent="-228600">
              <a:defRPr sz="4000">
                <a:solidFill>
                  <a:schemeClr val="tx1"/>
                </a:solidFill>
                <a:latin typeface="Arial" panose="020B0604020202020204" pitchFamily="34" charset="0"/>
                <a:ea typeface="ヒラギノ角ゴ Pro W3" pitchFamily="120" charset="-128"/>
              </a:defRPr>
            </a:lvl3pPr>
            <a:lvl4pPr marL="1600200" indent="-228600">
              <a:defRPr sz="4000">
                <a:solidFill>
                  <a:schemeClr val="tx1"/>
                </a:solidFill>
                <a:latin typeface="Arial" panose="020B0604020202020204" pitchFamily="34" charset="0"/>
                <a:ea typeface="ヒラギノ角ゴ Pro W3" pitchFamily="120" charset="-128"/>
              </a:defRPr>
            </a:lvl4pPr>
            <a:lvl5pPr marL="2057400" indent="-228600">
              <a:defRPr sz="4000">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9pPr>
          </a:lstStyle>
          <a:p>
            <a:pPr defTabSz="457063" eaLnBrk="1" fontAlgn="auto" hangingPunct="1">
              <a:spcBef>
                <a:spcPts val="0"/>
              </a:spcBef>
              <a:spcAft>
                <a:spcPts val="0"/>
              </a:spcAft>
              <a:defRPr/>
            </a:pPr>
            <a:r>
              <a:rPr lang="en-US" altLang="en-US" sz="900" dirty="0">
                <a:solidFill>
                  <a:schemeClr val="bg1"/>
                </a:solidFill>
                <a:cs typeface=""/>
              </a:rPr>
              <a:t>© IBM 2018</a:t>
            </a:r>
            <a:endParaRPr lang="en-US" sz="900" b="1" dirty="0">
              <a:solidFill>
                <a:schemeClr val="bg1"/>
              </a:solidFill>
              <a:cs typeface=""/>
            </a:endParaRPr>
          </a:p>
          <a:p>
            <a:pPr eaLnBrk="1" fontAlgn="auto" hangingPunct="1">
              <a:spcBef>
                <a:spcPts val="0"/>
              </a:spcBef>
              <a:spcAft>
                <a:spcPts val="0"/>
              </a:spcAft>
              <a:defRPr/>
            </a:pPr>
            <a:endParaRPr lang="en-US" altLang="en-US" sz="900" dirty="0">
              <a:solidFill>
                <a:srgbClr val="FFFFFF">
                  <a:lumMod val="85000"/>
                </a:srgbClr>
              </a:solidFill>
              <a:cs typeface=""/>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pic>
        <p:nvPicPr>
          <p:cNvPr id="3"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30342" y="360431"/>
            <a:ext cx="4000860" cy="2970772"/>
          </a:xfrm>
        </p:spPr>
        <p:txBody>
          <a:bodyPr/>
          <a:lstStyle>
            <a:lvl1pPr>
              <a:defRPr sz="3200" b="0" i="0">
                <a:solidFill>
                  <a:schemeClr val="bg1"/>
                </a:solidFill>
                <a:latin typeface="Helvetica Neue Light" charset="0"/>
                <a:ea typeface="Helvetica Neue Light" charset="0"/>
                <a:cs typeface="Helvetica Neue Light" charset="0"/>
              </a:defRPr>
            </a:lvl1pPr>
          </a:lstStyle>
          <a:p>
            <a:r>
              <a:rPr lang="en-US" dirty="0"/>
              <a:t>Click to edit Master title style</a:t>
            </a:r>
          </a:p>
        </p:txBody>
      </p:sp>
      <p:sp>
        <p:nvSpPr>
          <p:cNvPr id="4" name="Rectangle 5">
            <a:extLst>
              <a:ext uri="{FF2B5EF4-FFF2-40B4-BE49-F238E27FC236}">
                <a16:creationId xmlns:a16="http://schemas.microsoft.com/office/drawing/2014/main" id="{72153EF1-E86A-0D40-9A20-373EB120F81A}"/>
              </a:ext>
            </a:extLst>
          </p:cNvPr>
          <p:cNvSpPr txBox="1">
            <a:spLocks noChangeArrowheads="1"/>
          </p:cNvSpPr>
          <p:nvPr userDrawn="1"/>
        </p:nvSpPr>
        <p:spPr bwMode="auto">
          <a:xfrm>
            <a:off x="8843612" y="6721475"/>
            <a:ext cx="3293796" cy="97756"/>
          </a:xfrm>
          <a:prstGeom prst="rect">
            <a:avLst/>
          </a:prstGeom>
          <a:noFill/>
          <a:ln w="9525">
            <a:noFill/>
            <a:miter lim="800000"/>
            <a:headEnd/>
            <a:tailEnd/>
          </a:ln>
          <a:effectLst/>
        </p:spPr>
        <p:txBody>
          <a:bodyPr lIns="0" tIns="0" rIns="0" bIns="0" anchor="ctr"/>
          <a:lstStyle>
            <a:lvl1pPr>
              <a:defRPr sz="4000">
                <a:solidFill>
                  <a:schemeClr val="tx1"/>
                </a:solidFill>
                <a:latin typeface="Arial" panose="020B0604020202020204" pitchFamily="34" charset="0"/>
                <a:ea typeface="ヒラギノ角ゴ Pro W3" pitchFamily="120" charset="-128"/>
              </a:defRPr>
            </a:lvl1pPr>
            <a:lvl2pPr marL="742950" indent="-285750">
              <a:defRPr sz="4000">
                <a:solidFill>
                  <a:schemeClr val="tx1"/>
                </a:solidFill>
                <a:latin typeface="Arial" panose="020B0604020202020204" pitchFamily="34" charset="0"/>
                <a:ea typeface="ヒラギノ角ゴ Pro W3" pitchFamily="120" charset="-128"/>
              </a:defRPr>
            </a:lvl2pPr>
            <a:lvl3pPr marL="1143000" indent="-228600">
              <a:defRPr sz="4000">
                <a:solidFill>
                  <a:schemeClr val="tx1"/>
                </a:solidFill>
                <a:latin typeface="Arial" panose="020B0604020202020204" pitchFamily="34" charset="0"/>
                <a:ea typeface="ヒラギノ角ゴ Pro W3" pitchFamily="120" charset="-128"/>
              </a:defRPr>
            </a:lvl3pPr>
            <a:lvl4pPr marL="1600200" indent="-228600">
              <a:defRPr sz="4000">
                <a:solidFill>
                  <a:schemeClr val="tx1"/>
                </a:solidFill>
                <a:latin typeface="Arial" panose="020B0604020202020204" pitchFamily="34" charset="0"/>
                <a:ea typeface="ヒラギノ角ゴ Pro W3" pitchFamily="120" charset="-128"/>
              </a:defRPr>
            </a:lvl4pPr>
            <a:lvl5pPr marL="2057400" indent="-228600">
              <a:defRPr sz="4000">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9pPr>
          </a:lstStyle>
          <a:p>
            <a:pPr algn="r" defTabSz="457063" eaLnBrk="1" fontAlgn="auto" hangingPunct="1">
              <a:spcBef>
                <a:spcPts val="0"/>
              </a:spcBef>
              <a:spcAft>
                <a:spcPts val="0"/>
              </a:spcAft>
              <a:defRPr/>
            </a:pPr>
            <a:r>
              <a:rPr lang="en-US" altLang="en-US" sz="900" dirty="0">
                <a:solidFill>
                  <a:schemeClr val="bg1"/>
                </a:solidFill>
                <a:cs typeface=""/>
              </a:rPr>
              <a:t>© IBM 2018</a:t>
            </a:r>
            <a:endParaRPr lang="en-US" sz="900" b="1" dirty="0">
              <a:solidFill>
                <a:schemeClr val="bg1"/>
              </a:solidFill>
              <a:cs typeface=""/>
            </a:endParaRPr>
          </a:p>
          <a:p>
            <a:pPr algn="r" eaLnBrk="1" fontAlgn="auto" hangingPunct="1">
              <a:spcBef>
                <a:spcPts val="0"/>
              </a:spcBef>
              <a:spcAft>
                <a:spcPts val="0"/>
              </a:spcAft>
              <a:defRPr/>
            </a:pPr>
            <a:endParaRPr lang="en-US" altLang="en-US" sz="900" dirty="0">
              <a:solidFill>
                <a:srgbClr val="FFFFFF">
                  <a:lumMod val="85000"/>
                </a:srgbClr>
              </a:solidFill>
              <a:cs typeface=""/>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4"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4"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0" y="1591820"/>
            <a:ext cx="5669280" cy="4322656"/>
          </a:xfrm>
        </p:spPr>
        <p:txBody>
          <a:bodyPr/>
          <a:lstStyle>
            <a:lvl1pPr>
              <a:defRPr sz="3733"/>
            </a:lvl1pPr>
            <a:lvl2pPr>
              <a:defRPr sz="3733"/>
            </a:lvl2pPr>
            <a:lvl3pPr marL="529127" indent="-230701">
              <a:buFont typeface="Arial" panose="020B0604020202020204" pitchFamily="34" charset="0"/>
              <a:buChar char="–"/>
              <a:defRPr sz="3733"/>
            </a:lvl3pPr>
            <a:lvl4pPr>
              <a:defRPr sz="3733"/>
            </a:lvl4pPr>
            <a:lvl5pPr>
              <a:defRPr sz="37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530344" y="360428"/>
            <a:ext cx="5966369" cy="1219200"/>
          </a:xfrm>
        </p:spPr>
        <p:txBody>
          <a:bodyPr/>
          <a:lstStyle>
            <a:lvl1pPr>
              <a:defRPr sz="4000"/>
            </a:lvl1pPr>
          </a:lstStyle>
          <a:p>
            <a:r>
              <a:rPr lang="en-US" dirty="0"/>
              <a:t>Click to edit Master title style</a:t>
            </a:r>
          </a:p>
        </p:txBody>
      </p:sp>
      <p:sp>
        <p:nvSpPr>
          <p:cNvPr id="9" name="Content Placeholder 2"/>
          <p:cNvSpPr>
            <a:spLocks noGrp="1"/>
          </p:cNvSpPr>
          <p:nvPr>
            <p:ph idx="14"/>
          </p:nvPr>
        </p:nvSpPr>
        <p:spPr>
          <a:xfrm>
            <a:off x="6317264" y="1591820"/>
            <a:ext cx="5669280" cy="4322656"/>
          </a:xfrm>
        </p:spPr>
        <p:txBody>
          <a:bodyPr/>
          <a:lstStyle>
            <a:lvl1pPr>
              <a:defRPr lang="en-US" sz="3733" dirty="0"/>
            </a:lvl1pPr>
            <a:lvl2pPr>
              <a:defRPr lang="en-US" sz="3733" dirty="0"/>
            </a:lvl2pPr>
            <a:lvl3pPr>
              <a:defRPr lang="en-US" sz="3733" dirty="0"/>
            </a:lvl3pPr>
            <a:lvl4pPr>
              <a:defRPr lang="en-US" sz="3733" dirty="0"/>
            </a:lvl4pPr>
            <a:lvl5pPr>
              <a:defRPr lang="en-US" sz="3733"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530344" y="360428"/>
            <a:ext cx="5966369" cy="1219200"/>
          </a:xfrm>
        </p:spPr>
        <p:txBody>
          <a:bodyPr/>
          <a:lstStyle>
            <a:lvl1pPr>
              <a:defRPr sz="3733">
                <a:solidFill>
                  <a:srgbClr val="5AAAFA"/>
                </a:solidFill>
              </a:defRPr>
            </a:lvl1pPr>
          </a:lstStyle>
          <a:p>
            <a:r>
              <a:rPr lang="en-US" dirty="0"/>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sp>
        <p:nvSpPr>
          <p:cNvPr id="22" name="Titel 1"/>
          <p:cNvSpPr>
            <a:spLocks noGrp="1"/>
          </p:cNvSpPr>
          <p:nvPr>
            <p:ph type="title"/>
          </p:nvPr>
        </p:nvSpPr>
        <p:spPr>
          <a:xfrm>
            <a:off x="516321" y="410830"/>
            <a:ext cx="11134799" cy="1073122"/>
          </a:xfrm>
        </p:spPr>
        <p:txBody>
          <a:bodyPr/>
          <a:lstStyle/>
          <a:p>
            <a:r>
              <a:rPr lang="de-DE" dirty="0"/>
              <a:t>Titelmasterformat durch Klicken bearbeiten</a:t>
            </a:r>
            <a:endParaRPr lang="en-US" dirty="0"/>
          </a:p>
        </p:txBody>
      </p:sp>
      <p:sp>
        <p:nvSpPr>
          <p:cNvPr id="3" name="Inhaltsplatzhalter 2"/>
          <p:cNvSpPr>
            <a:spLocks noGrp="1"/>
          </p:cNvSpPr>
          <p:nvPr>
            <p:ph idx="1"/>
          </p:nvPr>
        </p:nvSpPr>
        <p:spPr>
          <a:xfrm>
            <a:off x="516320" y="1483952"/>
            <a:ext cx="7287096" cy="4319248"/>
          </a:xfrm>
          <a:noFill/>
        </p:spPr>
        <p:txBody>
          <a:bodyPr/>
          <a:lstStyle>
            <a:lvl1pPr>
              <a:defRPr sz="2200"/>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p:cNvSpPr>
            <a:spLocks noGrp="1"/>
          </p:cNvSpPr>
          <p:nvPr>
            <p:ph type="ftr" sz="quarter" idx="11"/>
          </p:nvPr>
        </p:nvSpPr>
        <p:spPr/>
        <p:txBody>
          <a:bodyPr/>
          <a:lstStyle/>
          <a:p>
            <a:endParaRPr lang="en-US" dirty="0"/>
          </a:p>
        </p:txBody>
      </p:sp>
      <p:sp>
        <p:nvSpPr>
          <p:cNvPr id="6" name="Foliennummernplatzhalter 5"/>
          <p:cNvSpPr>
            <a:spLocks noGrp="1"/>
          </p:cNvSpPr>
          <p:nvPr>
            <p:ph type="sldNum" sz="quarter" idx="12"/>
          </p:nvPr>
        </p:nvSpPr>
        <p:spPr/>
        <p:txBody>
          <a:bodyPr/>
          <a:lstStyle/>
          <a:p>
            <a:fld id="{75A4F164-3A46-4CEE-A25C-CA523D5E42F3}" type="slidenum">
              <a:rPr lang="en-US" smtClean="0"/>
              <a:pPr/>
              <a:t>‹#›</a:t>
            </a:fld>
            <a:endParaRPr lang="en-US" dirty="0"/>
          </a:p>
        </p:txBody>
      </p:sp>
      <p:sp>
        <p:nvSpPr>
          <p:cNvPr id="13" name="Textplatzhalter 12"/>
          <p:cNvSpPr>
            <a:spLocks noGrp="1"/>
          </p:cNvSpPr>
          <p:nvPr>
            <p:ph type="body" sz="quarter" idx="13" hasCustomPrompt="1"/>
          </p:nvPr>
        </p:nvSpPr>
        <p:spPr>
          <a:xfrm>
            <a:off x="516320" y="942478"/>
            <a:ext cx="11134587" cy="541474"/>
          </a:xfrm>
        </p:spPr>
        <p:txBody>
          <a:bodyPr lIns="10800" anchor="t" anchorCtr="0"/>
          <a:lstStyle>
            <a:lvl1pPr marL="0" indent="0">
              <a:buNone/>
              <a:defRPr sz="2000">
                <a:solidFill>
                  <a:schemeClr val="bg1">
                    <a:lumMod val="50000"/>
                  </a:schemeClr>
                </a:solidFill>
              </a:defRPr>
            </a:lvl1pPr>
          </a:lstStyle>
          <a:p>
            <a:r>
              <a:rPr lang="en-US" noProof="1">
                <a:latin typeface="Calibri Light" panose="020F0302020204030204" pitchFamily="34" charset="0"/>
              </a:rPr>
              <a:t>Enter your subheadline here</a:t>
            </a:r>
          </a:p>
        </p:txBody>
      </p:sp>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2804160" cy="5791200"/>
          </a:xfrm>
        </p:spPr>
        <p:txBody>
          <a:bodyPr/>
          <a:lstStyle>
            <a:lvl1pPr>
              <a:defRPr sz="37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3444229" y="360428"/>
            <a:ext cx="8106088" cy="5791200"/>
          </a:xfrm>
        </p:spPr>
        <p:txBody>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3779520" cy="5791200"/>
          </a:xfrm>
        </p:spPr>
        <p:txBody>
          <a:bodyPr/>
          <a:lstStyle>
            <a:lvl1pPr>
              <a:defRPr sz="37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398575" y="360428"/>
            <a:ext cx="7546408" cy="5791200"/>
          </a:xfrm>
        </p:spPr>
        <p:txBody>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3779520" cy="5791200"/>
          </a:xfrm>
        </p:spPr>
        <p:txBody>
          <a:bodyPr/>
          <a:lstStyle>
            <a:lvl1pPr>
              <a:defRPr sz="3733">
                <a:solidFill>
                  <a:schemeClr val="bg1"/>
                </a:solidFill>
              </a:defRPr>
            </a:lvl1pPr>
          </a:lstStyle>
          <a:p>
            <a:r>
              <a:rPr lang="en-US" dirty="0"/>
              <a:t>Click to edit Master title style</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3779520" cy="5791200"/>
          </a:xfrm>
        </p:spPr>
        <p:txBody>
          <a:bodyPr/>
          <a:lstStyle>
            <a:lvl1pPr>
              <a:defRPr sz="5333">
                <a:solidFill>
                  <a:schemeClr val="bg1"/>
                </a:solidFill>
              </a:defRPr>
            </a:lvl1pPr>
          </a:lstStyle>
          <a:p>
            <a:r>
              <a:rPr lang="en-US" dirty="0"/>
              <a:t>Click to edit Master title style</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530341" y="360428"/>
            <a:ext cx="5446491" cy="5791200"/>
          </a:xfrm>
        </p:spPr>
        <p:txBody>
          <a:bodyPr/>
          <a:lstStyle>
            <a:lvl1pPr>
              <a:defRPr sz="3733">
                <a:solidFill>
                  <a:srgbClr val="5AAAFA"/>
                </a:solidFill>
              </a:defRPr>
            </a:lvl1pPr>
          </a:lstStyle>
          <a:p>
            <a:r>
              <a:rPr lang="en-US" dirty="0"/>
              <a:t>Click to edit Master title style</a:t>
            </a:r>
          </a:p>
        </p:txBody>
      </p:sp>
      <p:sp>
        <p:nvSpPr>
          <p:cNvPr id="3" name="Content Placeholder 2"/>
          <p:cNvSpPr>
            <a:spLocks noGrp="1"/>
          </p:cNvSpPr>
          <p:nvPr>
            <p:ph idx="1"/>
          </p:nvPr>
        </p:nvSpPr>
        <p:spPr>
          <a:xfrm>
            <a:off x="6092367" y="360428"/>
            <a:ext cx="5669280" cy="5791200"/>
          </a:xfrm>
        </p:spPr>
        <p:txBody>
          <a:bodyPr/>
          <a:lstStyle>
            <a:lvl1pPr>
              <a:defRPr lang="en-US" sz="3733" dirty="0"/>
            </a:lvl1pPr>
            <a:lvl2pPr>
              <a:defRPr lang="en-US" sz="3733" dirty="0"/>
            </a:lvl2pPr>
            <a:lvl3pPr>
              <a:defRPr lang="en-US" sz="3733" dirty="0"/>
            </a:lvl3pPr>
            <a:lvl4pPr>
              <a:defRPr lang="en-US" sz="3733" dirty="0"/>
            </a:lvl4pPr>
            <a:lvl5pPr>
              <a:defRPr lang="en-US" sz="3733"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28615" y="360040"/>
            <a:ext cx="5669280" cy="5791200"/>
          </a:xfrm>
        </p:spPr>
        <p:txBody>
          <a:bodyPr/>
          <a:lstStyle>
            <a:lvl1pPr marL="150272" indent="-150272">
              <a:spcAft>
                <a:spcPts val="3733"/>
              </a:spcAft>
              <a:defRPr lang="en-US" sz="3733" dirty="0"/>
            </a:lvl1pPr>
            <a:lvl2pPr marL="150272" indent="0">
              <a:buNone/>
              <a:defRPr lang="en-US" sz="2400" kern="1200" dirty="0">
                <a:solidFill>
                  <a:schemeClr val="accent6">
                    <a:lumMod val="75000"/>
                  </a:schemeClr>
                </a:solidFill>
                <a:latin typeface="Arial"/>
                <a:ea typeface="+mj-ea"/>
                <a:cs typeface="Arial"/>
              </a:defRPr>
            </a:lvl2pPr>
            <a:lvl3pPr>
              <a:defRPr lang="en-US" sz="2400" kern="1200" dirty="0">
                <a:solidFill>
                  <a:schemeClr val="accent6">
                    <a:lumMod val="75000"/>
                  </a:schemeClr>
                </a:solidFill>
                <a:latin typeface="Arial"/>
                <a:ea typeface="+mj-ea"/>
                <a:cs typeface="Arial"/>
              </a:defRPr>
            </a:lvl3pPr>
            <a:lvl4pPr>
              <a:defRPr lang="en-US" sz="2400" kern="1200" dirty="0">
                <a:solidFill>
                  <a:srgbClr val="1D9EFF"/>
                </a:solidFill>
                <a:latin typeface="Arial"/>
                <a:ea typeface="+mj-ea"/>
                <a:cs typeface="Arial"/>
              </a:defRPr>
            </a:lvl4pPr>
            <a:lvl5pPr>
              <a:defRPr lang="en-US" sz="2400" kern="1200" dirty="0">
                <a:solidFill>
                  <a:schemeClr val="accent6">
                    <a:lumMod val="75000"/>
                  </a:schemeClr>
                </a:solidFill>
                <a:latin typeface="Arial"/>
                <a:ea typeface="+mj-ea"/>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530340" y="355571"/>
            <a:ext cx="11354645" cy="5791200"/>
          </a:xfrm>
        </p:spPr>
        <p:txBody>
          <a:bodyPr/>
          <a:lstStyle>
            <a:lvl1pPr>
              <a:lnSpc>
                <a:spcPct val="90000"/>
              </a:lnSpc>
              <a:defRPr sz="6400">
                <a:solidFill>
                  <a:schemeClr val="bg1"/>
                </a:solidFill>
              </a:defRPr>
            </a:lvl1pPr>
          </a:lstStyle>
          <a:p>
            <a:r>
              <a:rPr lang="en-US" dirty="0"/>
              <a:t>Click to edit Master title style</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530340" y="360040"/>
            <a:ext cx="7608221" cy="5791200"/>
          </a:xfrm>
        </p:spPr>
        <p:txBody>
          <a:bodyPr/>
          <a:lstStyle>
            <a:lvl1pPr>
              <a:defRPr sz="4800">
                <a:solidFill>
                  <a:schemeClr val="bg1"/>
                </a:solidFill>
              </a:defRPr>
            </a:lvl1pPr>
          </a:lstStyle>
          <a:p>
            <a:r>
              <a:rPr lang="en-US" dirty="0"/>
              <a:t>Click to edit Master title style</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Shape 11"/>
          <p:cNvSpPr>
            <a:spLocks noGrp="1"/>
          </p:cNvSpPr>
          <p:nvPr>
            <p:ph type="title"/>
          </p:nvPr>
        </p:nvSpPr>
        <p:spPr>
          <a:xfrm>
            <a:off x="914400" y="1844677"/>
            <a:ext cx="10363200" cy="2041524"/>
          </a:xfrm>
          <a:prstGeom prst="rect">
            <a:avLst/>
          </a:prstGeom>
        </p:spPr>
        <p:txBody>
          <a:bodyPr/>
          <a:lstStyle/>
          <a:p>
            <a:r>
              <a:t>Title Text</a:t>
            </a:r>
          </a:p>
        </p:txBody>
      </p:sp>
      <p:sp>
        <p:nvSpPr>
          <p:cNvPr id="12" name="Shape 12"/>
          <p:cNvSpPr>
            <a:spLocks noGrp="1"/>
          </p:cNvSpPr>
          <p:nvPr>
            <p:ph type="body" sz="half" idx="1"/>
          </p:nvPr>
        </p:nvSpPr>
        <p:spPr>
          <a:xfrm>
            <a:off x="1828800" y="3886200"/>
            <a:ext cx="8534400" cy="2971800"/>
          </a:xfrm>
          <a:prstGeom prst="rect">
            <a:avLst/>
          </a:prstGeom>
        </p:spPr>
        <p:txBody>
          <a:bodyPr/>
          <a:lstStyle>
            <a:lvl1pPr marL="0" indent="0" algn="ctr">
              <a:buSzTx/>
              <a:buFontTx/>
              <a:buNone/>
              <a:defRPr>
                <a:solidFill>
                  <a:srgbClr val="888888"/>
                </a:solidFill>
              </a:defRPr>
            </a:lvl1pPr>
            <a:lvl2pPr marL="0" indent="548626" algn="ctr">
              <a:buSzTx/>
              <a:buFontTx/>
              <a:buNone/>
              <a:defRPr>
                <a:solidFill>
                  <a:srgbClr val="888888"/>
                </a:solidFill>
              </a:defRPr>
            </a:lvl2pPr>
            <a:lvl3pPr marL="0" indent="1097253" algn="ctr">
              <a:buSzTx/>
              <a:buFontTx/>
              <a:buNone/>
              <a:defRPr>
                <a:solidFill>
                  <a:srgbClr val="888888"/>
                </a:solidFill>
              </a:defRPr>
            </a:lvl3pPr>
            <a:lvl4pPr marL="0" indent="1645879" algn="ctr">
              <a:buSzTx/>
              <a:buFontTx/>
              <a:buNone/>
              <a:defRPr>
                <a:solidFill>
                  <a:srgbClr val="888888"/>
                </a:solidFill>
              </a:defRPr>
            </a:lvl4pPr>
            <a:lvl5pPr marL="0" indent="2194505"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4" name="Shape 13"/>
          <p:cNvSpPr>
            <a:spLocks noGrp="1"/>
          </p:cNvSpPr>
          <p:nvPr>
            <p:ph type="sldNum" sz="quarter" idx="10"/>
          </p:nvPr>
        </p:nvSpPr>
        <p:spPr>
          <a:xfrm>
            <a:off x="8737600" y="6376988"/>
            <a:ext cx="2844800" cy="323850"/>
          </a:xfrm>
          <a:prstGeom prst="rect">
            <a:avLst/>
          </a:prstGeom>
        </p:spPr>
        <p:txBody>
          <a:bodyPr/>
          <a:lstStyle>
            <a:lvl1pPr defTabSz="609555" eaLnBrk="1" fontAlgn="auto" hangingPunct="1">
              <a:spcBef>
                <a:spcPts val="0"/>
              </a:spcBef>
              <a:spcAft>
                <a:spcPts val="0"/>
              </a:spcAft>
              <a:defRPr>
                <a:solidFill>
                  <a:srgbClr val="1D3649"/>
                </a:solidFill>
                <a:latin typeface="+mn-lt"/>
              </a:defRPr>
            </a:lvl1pPr>
          </a:lstStyle>
          <a:p>
            <a:pPr>
              <a:defRPr/>
            </a:pPr>
            <a:fld id="{58109491-7D3D-EE42-89F7-0CEBF5194C52}" type="slidenum">
              <a:rPr lang="uk-UA">
                <a:cs typeface=""/>
              </a:rPr>
              <a:pPr>
                <a:defRPr/>
              </a:pPr>
              <a:t>‹#›</a:t>
            </a:fld>
            <a:endParaRPr lang="uk-UA">
              <a:cs typeface=""/>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3">
    <p:spTree>
      <p:nvGrpSpPr>
        <p:cNvPr id="1" name=""/>
        <p:cNvGrpSpPr/>
        <p:nvPr/>
      </p:nvGrpSpPr>
      <p:grpSpPr>
        <a:xfrm>
          <a:off x="0" y="0"/>
          <a:ext cx="0" cy="0"/>
          <a:chOff x="0" y="0"/>
          <a:chExt cx="0" cy="0"/>
        </a:xfrm>
      </p:grpSpPr>
      <p:sp>
        <p:nvSpPr>
          <p:cNvPr id="22" name="Titel 1"/>
          <p:cNvSpPr>
            <a:spLocks noGrp="1"/>
          </p:cNvSpPr>
          <p:nvPr>
            <p:ph type="title"/>
          </p:nvPr>
        </p:nvSpPr>
        <p:spPr>
          <a:xfrm>
            <a:off x="516321" y="410830"/>
            <a:ext cx="11134799" cy="1073122"/>
          </a:xfrm>
        </p:spPr>
        <p:txBody>
          <a:bodyPr/>
          <a:lstStyle/>
          <a:p>
            <a:r>
              <a:rPr lang="de-DE" dirty="0"/>
              <a:t>Titelmasterformat durch Klicken bearbeiten</a:t>
            </a:r>
            <a:endParaRPr lang="en-US" dirty="0"/>
          </a:p>
        </p:txBody>
      </p:sp>
      <p:sp>
        <p:nvSpPr>
          <p:cNvPr id="3" name="Inhaltsplatzhalter 2"/>
          <p:cNvSpPr>
            <a:spLocks noGrp="1"/>
          </p:cNvSpPr>
          <p:nvPr>
            <p:ph idx="1"/>
          </p:nvPr>
        </p:nvSpPr>
        <p:spPr>
          <a:xfrm>
            <a:off x="516321" y="1483952"/>
            <a:ext cx="5363247" cy="4319248"/>
          </a:xfrm>
          <a:noFill/>
        </p:spPr>
        <p:txBody>
          <a:bodyPr/>
          <a:lstStyle>
            <a:lvl1pPr>
              <a:defRPr sz="2200"/>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p:cNvSpPr>
            <a:spLocks noGrp="1"/>
          </p:cNvSpPr>
          <p:nvPr>
            <p:ph type="ftr" sz="quarter" idx="11"/>
          </p:nvPr>
        </p:nvSpPr>
        <p:spPr/>
        <p:txBody>
          <a:bodyPr/>
          <a:lstStyle/>
          <a:p>
            <a:endParaRPr lang="en-US" dirty="0"/>
          </a:p>
        </p:txBody>
      </p:sp>
      <p:sp>
        <p:nvSpPr>
          <p:cNvPr id="6" name="Foliennummernplatzhalter 5"/>
          <p:cNvSpPr>
            <a:spLocks noGrp="1"/>
          </p:cNvSpPr>
          <p:nvPr>
            <p:ph type="sldNum" sz="quarter" idx="12"/>
          </p:nvPr>
        </p:nvSpPr>
        <p:spPr/>
        <p:txBody>
          <a:bodyPr/>
          <a:lstStyle/>
          <a:p>
            <a:fld id="{75A4F164-3A46-4CEE-A25C-CA523D5E42F3}" type="slidenum">
              <a:rPr lang="en-US" smtClean="0"/>
              <a:pPr/>
              <a:t>‹#›</a:t>
            </a:fld>
            <a:endParaRPr lang="en-US" dirty="0"/>
          </a:p>
        </p:txBody>
      </p:sp>
      <p:sp>
        <p:nvSpPr>
          <p:cNvPr id="13" name="Textplatzhalter 12"/>
          <p:cNvSpPr>
            <a:spLocks noGrp="1"/>
          </p:cNvSpPr>
          <p:nvPr>
            <p:ph type="body" sz="quarter" idx="13" hasCustomPrompt="1"/>
          </p:nvPr>
        </p:nvSpPr>
        <p:spPr>
          <a:xfrm>
            <a:off x="516320" y="942478"/>
            <a:ext cx="11134587" cy="541474"/>
          </a:xfrm>
        </p:spPr>
        <p:txBody>
          <a:bodyPr lIns="10800" anchor="t" anchorCtr="0"/>
          <a:lstStyle>
            <a:lvl1pPr marL="0" indent="0">
              <a:buNone/>
              <a:defRPr sz="2000">
                <a:solidFill>
                  <a:schemeClr val="bg1">
                    <a:lumMod val="50000"/>
                  </a:schemeClr>
                </a:solidFill>
              </a:defRPr>
            </a:lvl1pPr>
          </a:lstStyle>
          <a:p>
            <a:r>
              <a:rPr lang="en-US" noProof="1">
                <a:latin typeface="Calibri Light" panose="020F0302020204030204" pitchFamily="34" charset="0"/>
              </a:rPr>
              <a:t>Enter your subheadline here</a:t>
            </a:r>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3"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p:cNvGrpSpPr>
            <a:grpSpLocks noChangeAspect="1"/>
          </p:cNvGrpSpPr>
          <p:nvPr userDrawn="1"/>
        </p:nvGrpSpPr>
        <p:grpSpPr>
          <a:xfrm>
            <a:off x="11164739" y="6305483"/>
            <a:ext cx="631783" cy="256032"/>
            <a:chOff x="1938338" y="2368551"/>
            <a:chExt cx="5260976" cy="2132013"/>
          </a:xfrm>
          <a:solidFill>
            <a:srgbClr val="FFFFFF"/>
          </a:solidFill>
        </p:grpSpPr>
        <p:sp>
          <p:nvSpPr>
            <p:cNvPr id="5" name="Freeform 6"/>
            <p:cNvSpPr>
              <a:spLocks/>
            </p:cNvSpPr>
            <p:nvPr/>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6"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7"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8"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9"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0"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2"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3"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4"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5" name="Rectangle 14"/>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6" name="Rectangle 15"/>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7" name="Rectangle 16"/>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8" name="Rectangle 17"/>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9" name="Rectangle 19"/>
            <p:cNvSpPr>
              <a:spLocks noChangeArrowheads="1"/>
            </p:cNvSpPr>
            <p:nvPr/>
          </p:nvSpPr>
          <p:spPr bwMode="auto">
            <a:xfrm>
              <a:off x="3360743" y="3790954"/>
              <a:ext cx="427045" cy="141292"/>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0"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1"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2"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3"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4"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5"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6"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7"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8"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9"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0"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1"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2"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3"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4"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5"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6"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7"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8"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9"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0"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1"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2"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3"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4"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5"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grpSp>
      <p:pic>
        <p:nvPicPr>
          <p:cNvPr id="46" name="Picture 45"/>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54000" y="5430838"/>
            <a:ext cx="1806575"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0"/>
          <p:cNvSpPr>
            <a:spLocks noGrp="1"/>
          </p:cNvSpPr>
          <p:nvPr>
            <p:ph type="title"/>
          </p:nvPr>
        </p:nvSpPr>
        <p:spPr>
          <a:xfrm>
            <a:off x="530340" y="360428"/>
            <a:ext cx="3991261" cy="2970773"/>
          </a:xfrm>
        </p:spPr>
        <p:txBody>
          <a:bodyPr/>
          <a:lstStyle>
            <a:lvl1pPr>
              <a:defRPr sz="3200" b="0" i="0">
                <a:solidFill>
                  <a:srgbClr val="5AAAFA"/>
                </a:solidFill>
                <a:latin typeface="Helvetica Neue Light" charset="0"/>
                <a:ea typeface="Helvetica Neue Light" charset="0"/>
                <a:cs typeface="Helvetica Neue Light" charset="0"/>
              </a:defRPr>
            </a:lvl1pPr>
          </a:lstStyle>
          <a:p>
            <a:r>
              <a:rPr lang="en-US" dirty="0"/>
              <a:t>Click to edit Master title style</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3"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p:cNvGrpSpPr>
            <a:grpSpLocks noChangeAspect="1"/>
          </p:cNvGrpSpPr>
          <p:nvPr userDrawn="1"/>
        </p:nvGrpSpPr>
        <p:grpSpPr>
          <a:xfrm>
            <a:off x="11164739" y="6305483"/>
            <a:ext cx="631783" cy="256032"/>
            <a:chOff x="1938338" y="2368551"/>
            <a:chExt cx="5260976" cy="2132013"/>
          </a:xfrm>
          <a:solidFill>
            <a:srgbClr val="FFFFFF"/>
          </a:solidFill>
        </p:grpSpPr>
        <p:sp>
          <p:nvSpPr>
            <p:cNvPr id="5" name="Freeform 6"/>
            <p:cNvSpPr>
              <a:spLocks/>
            </p:cNvSpPr>
            <p:nvPr/>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6"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7"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8"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9"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0"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2"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3"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4"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5" name="Rectangle 14"/>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6" name="Rectangle 15"/>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7" name="Rectangle 16"/>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8" name="Rectangle 17"/>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19" name="Rectangle 19"/>
            <p:cNvSpPr>
              <a:spLocks noChangeArrowheads="1"/>
            </p:cNvSpPr>
            <p:nvPr/>
          </p:nvSpPr>
          <p:spPr bwMode="auto">
            <a:xfrm>
              <a:off x="3360743" y="3790954"/>
              <a:ext cx="427045" cy="141292"/>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0"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1"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2"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3"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4"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5"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6"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7"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8"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29"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0"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1"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2"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3"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4"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5"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6"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7"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8"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39"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0"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1"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2"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3"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4"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sp>
          <p:nvSpPr>
            <p:cNvPr id="45"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defTabSz="609555" eaLnBrk="1" fontAlgn="auto" hangingPunct="1">
                <a:spcBef>
                  <a:spcPts val="0"/>
                </a:spcBef>
                <a:spcAft>
                  <a:spcPts val="0"/>
                </a:spcAft>
                <a:defRPr/>
              </a:pPr>
              <a:endParaRPr lang="en-US" sz="2400">
                <a:solidFill>
                  <a:srgbClr val="1D3649"/>
                </a:solidFill>
                <a:latin typeface="Arial"/>
                <a:cs typeface="Arial"/>
              </a:endParaRPr>
            </a:p>
          </p:txBody>
        </p:sp>
      </p:grpSp>
      <p:sp>
        <p:nvSpPr>
          <p:cNvPr id="11" name="Title 10"/>
          <p:cNvSpPr>
            <a:spLocks noGrp="1"/>
          </p:cNvSpPr>
          <p:nvPr>
            <p:ph type="title"/>
          </p:nvPr>
        </p:nvSpPr>
        <p:spPr>
          <a:xfrm>
            <a:off x="530340" y="360428"/>
            <a:ext cx="3991261" cy="2970773"/>
          </a:xfrm>
        </p:spPr>
        <p:txBody>
          <a:bodyPr/>
          <a:lstStyle>
            <a:lvl1pPr>
              <a:defRPr sz="3200" b="0" i="0">
                <a:solidFill>
                  <a:srgbClr val="5AAAFA"/>
                </a:solidFill>
                <a:latin typeface="Helvetica Neue Light" charset="0"/>
                <a:ea typeface="Helvetica Neue Light" charset="0"/>
                <a:cs typeface="Helvetica Neue Light" charset="0"/>
              </a:defRPr>
            </a:lvl1pPr>
          </a:lstStyle>
          <a:p>
            <a:r>
              <a:rPr lang="en-US" dirty="0"/>
              <a:t>Click to edit Master title style</a:t>
            </a:r>
          </a:p>
        </p:txBody>
      </p:sp>
      <p:sp>
        <p:nvSpPr>
          <p:cNvPr id="46" name="Rectangle 5">
            <a:extLst>
              <a:ext uri="{FF2B5EF4-FFF2-40B4-BE49-F238E27FC236}">
                <a16:creationId xmlns:a16="http://schemas.microsoft.com/office/drawing/2014/main" id="{B49FA56F-3D20-6845-B7AB-A1F793D61643}"/>
              </a:ext>
            </a:extLst>
          </p:cNvPr>
          <p:cNvSpPr txBox="1">
            <a:spLocks noChangeArrowheads="1"/>
          </p:cNvSpPr>
          <p:nvPr userDrawn="1"/>
        </p:nvSpPr>
        <p:spPr bwMode="auto">
          <a:xfrm>
            <a:off x="110066" y="6721475"/>
            <a:ext cx="3293796" cy="97756"/>
          </a:xfrm>
          <a:prstGeom prst="rect">
            <a:avLst/>
          </a:prstGeom>
          <a:noFill/>
          <a:ln w="9525">
            <a:noFill/>
            <a:miter lim="800000"/>
            <a:headEnd/>
            <a:tailEnd/>
          </a:ln>
          <a:effectLst/>
        </p:spPr>
        <p:txBody>
          <a:bodyPr lIns="0" tIns="0" rIns="0" bIns="0" anchor="ctr"/>
          <a:lstStyle>
            <a:lvl1pPr>
              <a:defRPr sz="4000">
                <a:solidFill>
                  <a:schemeClr val="tx1"/>
                </a:solidFill>
                <a:latin typeface="Arial" panose="020B0604020202020204" pitchFamily="34" charset="0"/>
                <a:ea typeface="ヒラギノ角ゴ Pro W3" pitchFamily="120" charset="-128"/>
              </a:defRPr>
            </a:lvl1pPr>
            <a:lvl2pPr marL="742950" indent="-285750">
              <a:defRPr sz="4000">
                <a:solidFill>
                  <a:schemeClr val="tx1"/>
                </a:solidFill>
                <a:latin typeface="Arial" panose="020B0604020202020204" pitchFamily="34" charset="0"/>
                <a:ea typeface="ヒラギノ角ゴ Pro W3" pitchFamily="120" charset="-128"/>
              </a:defRPr>
            </a:lvl2pPr>
            <a:lvl3pPr marL="1143000" indent="-228600">
              <a:defRPr sz="4000">
                <a:solidFill>
                  <a:schemeClr val="tx1"/>
                </a:solidFill>
                <a:latin typeface="Arial" panose="020B0604020202020204" pitchFamily="34" charset="0"/>
                <a:ea typeface="ヒラギノ角ゴ Pro W3" pitchFamily="120" charset="-128"/>
              </a:defRPr>
            </a:lvl3pPr>
            <a:lvl4pPr marL="1600200" indent="-228600">
              <a:defRPr sz="4000">
                <a:solidFill>
                  <a:schemeClr val="tx1"/>
                </a:solidFill>
                <a:latin typeface="Arial" panose="020B0604020202020204" pitchFamily="34" charset="0"/>
                <a:ea typeface="ヒラギノ角ゴ Pro W3" pitchFamily="120" charset="-128"/>
              </a:defRPr>
            </a:lvl4pPr>
            <a:lvl5pPr marL="2057400" indent="-228600">
              <a:defRPr sz="4000">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9pPr>
          </a:lstStyle>
          <a:p>
            <a:pPr defTabSz="457063" eaLnBrk="1" fontAlgn="auto" hangingPunct="1">
              <a:spcBef>
                <a:spcPts val="0"/>
              </a:spcBef>
              <a:spcAft>
                <a:spcPts val="0"/>
              </a:spcAft>
              <a:defRPr/>
            </a:pPr>
            <a:r>
              <a:rPr lang="en-US" altLang="en-US" sz="900" dirty="0">
                <a:solidFill>
                  <a:schemeClr val="bg1"/>
                </a:solidFill>
                <a:cs typeface=""/>
              </a:rPr>
              <a:t>© IBM 2018</a:t>
            </a:r>
            <a:endParaRPr lang="en-US" sz="900" b="1" dirty="0">
              <a:solidFill>
                <a:schemeClr val="bg1"/>
              </a:solidFill>
              <a:cs typeface=""/>
            </a:endParaRPr>
          </a:p>
          <a:p>
            <a:pPr eaLnBrk="1" fontAlgn="auto" hangingPunct="1">
              <a:spcBef>
                <a:spcPts val="0"/>
              </a:spcBef>
              <a:spcAft>
                <a:spcPts val="0"/>
              </a:spcAft>
              <a:defRPr/>
            </a:pPr>
            <a:endParaRPr lang="en-US" altLang="en-US" sz="900" dirty="0">
              <a:solidFill>
                <a:srgbClr val="FFFFFF">
                  <a:lumMod val="85000"/>
                </a:srgbClr>
              </a:solidFill>
              <a:cs typeface=""/>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pic>
        <p:nvPicPr>
          <p:cNvPr id="3"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30342" y="360431"/>
            <a:ext cx="4000860" cy="2970772"/>
          </a:xfrm>
        </p:spPr>
        <p:txBody>
          <a:bodyPr/>
          <a:lstStyle>
            <a:lvl1pPr>
              <a:defRPr sz="3200" b="0" i="0">
                <a:solidFill>
                  <a:schemeClr val="bg1"/>
                </a:solidFill>
                <a:latin typeface="Helvetica Neue Light" charset="0"/>
                <a:ea typeface="Helvetica Neue Light" charset="0"/>
                <a:cs typeface="Helvetica Neue Light" charset="0"/>
              </a:defRPr>
            </a:lvl1pPr>
          </a:lstStyle>
          <a:p>
            <a:r>
              <a:rPr lang="en-US" dirty="0"/>
              <a:t>Click to edit Master title style</a:t>
            </a:r>
          </a:p>
        </p:txBody>
      </p:sp>
      <p:sp>
        <p:nvSpPr>
          <p:cNvPr id="4" name="Rectangle 5">
            <a:extLst>
              <a:ext uri="{FF2B5EF4-FFF2-40B4-BE49-F238E27FC236}">
                <a16:creationId xmlns:a16="http://schemas.microsoft.com/office/drawing/2014/main" id="{1267F7AC-ABE5-6840-B3A2-A36D1A82B8E9}"/>
              </a:ext>
            </a:extLst>
          </p:cNvPr>
          <p:cNvSpPr txBox="1">
            <a:spLocks noChangeArrowheads="1"/>
          </p:cNvSpPr>
          <p:nvPr userDrawn="1"/>
        </p:nvSpPr>
        <p:spPr bwMode="auto">
          <a:xfrm>
            <a:off x="8843612" y="6721475"/>
            <a:ext cx="3293796" cy="97756"/>
          </a:xfrm>
          <a:prstGeom prst="rect">
            <a:avLst/>
          </a:prstGeom>
          <a:noFill/>
          <a:ln w="9525">
            <a:noFill/>
            <a:miter lim="800000"/>
            <a:headEnd/>
            <a:tailEnd/>
          </a:ln>
          <a:effectLst/>
        </p:spPr>
        <p:txBody>
          <a:bodyPr lIns="0" tIns="0" rIns="0" bIns="0" anchor="ctr"/>
          <a:lstStyle>
            <a:lvl1pPr>
              <a:defRPr sz="4000">
                <a:solidFill>
                  <a:schemeClr val="tx1"/>
                </a:solidFill>
                <a:latin typeface="Arial" panose="020B0604020202020204" pitchFamily="34" charset="0"/>
                <a:ea typeface="ヒラギノ角ゴ Pro W3" pitchFamily="120" charset="-128"/>
              </a:defRPr>
            </a:lvl1pPr>
            <a:lvl2pPr marL="742950" indent="-285750">
              <a:defRPr sz="4000">
                <a:solidFill>
                  <a:schemeClr val="tx1"/>
                </a:solidFill>
                <a:latin typeface="Arial" panose="020B0604020202020204" pitchFamily="34" charset="0"/>
                <a:ea typeface="ヒラギノ角ゴ Pro W3" pitchFamily="120" charset="-128"/>
              </a:defRPr>
            </a:lvl2pPr>
            <a:lvl3pPr marL="1143000" indent="-228600">
              <a:defRPr sz="4000">
                <a:solidFill>
                  <a:schemeClr val="tx1"/>
                </a:solidFill>
                <a:latin typeface="Arial" panose="020B0604020202020204" pitchFamily="34" charset="0"/>
                <a:ea typeface="ヒラギノ角ゴ Pro W3" pitchFamily="120" charset="-128"/>
              </a:defRPr>
            </a:lvl3pPr>
            <a:lvl4pPr marL="1600200" indent="-228600">
              <a:defRPr sz="4000">
                <a:solidFill>
                  <a:schemeClr val="tx1"/>
                </a:solidFill>
                <a:latin typeface="Arial" panose="020B0604020202020204" pitchFamily="34" charset="0"/>
                <a:ea typeface="ヒラギノ角ゴ Pro W3" pitchFamily="120" charset="-128"/>
              </a:defRPr>
            </a:lvl4pPr>
            <a:lvl5pPr marL="2057400" indent="-228600">
              <a:defRPr sz="4000">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9pPr>
          </a:lstStyle>
          <a:p>
            <a:pPr algn="r" defTabSz="457063" eaLnBrk="1" fontAlgn="auto" hangingPunct="1">
              <a:spcBef>
                <a:spcPts val="0"/>
              </a:spcBef>
              <a:spcAft>
                <a:spcPts val="0"/>
              </a:spcAft>
              <a:defRPr/>
            </a:pPr>
            <a:r>
              <a:rPr lang="en-US" altLang="en-US" sz="900" dirty="0">
                <a:solidFill>
                  <a:schemeClr val="bg1"/>
                </a:solidFill>
                <a:cs typeface=""/>
              </a:rPr>
              <a:t>© IBM 2018</a:t>
            </a:r>
            <a:endParaRPr lang="en-US" sz="900" b="1" dirty="0">
              <a:solidFill>
                <a:schemeClr val="bg1"/>
              </a:solidFill>
              <a:cs typeface=""/>
            </a:endParaRPr>
          </a:p>
          <a:p>
            <a:pPr algn="r" eaLnBrk="1" fontAlgn="auto" hangingPunct="1">
              <a:spcBef>
                <a:spcPts val="0"/>
              </a:spcBef>
              <a:spcAft>
                <a:spcPts val="0"/>
              </a:spcAft>
              <a:defRPr/>
            </a:pPr>
            <a:endParaRPr lang="en-US" altLang="en-US" sz="900" dirty="0">
              <a:solidFill>
                <a:srgbClr val="FFFFFF">
                  <a:lumMod val="85000"/>
                </a:srgbClr>
              </a:solidFill>
              <a:cs typeface=""/>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4"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4"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0" y="1591820"/>
            <a:ext cx="5669280" cy="4322656"/>
          </a:xfrm>
        </p:spPr>
        <p:txBody>
          <a:bodyPr/>
          <a:lstStyle>
            <a:lvl1pPr>
              <a:defRPr sz="3733"/>
            </a:lvl1pPr>
            <a:lvl2pPr>
              <a:defRPr sz="3733"/>
            </a:lvl2pPr>
            <a:lvl3pPr marL="529127" indent="-230701">
              <a:buFont typeface="Arial" panose="020B0604020202020204" pitchFamily="34" charset="0"/>
              <a:buChar char="–"/>
              <a:defRPr sz="3733"/>
            </a:lvl3pPr>
            <a:lvl4pPr>
              <a:defRPr sz="3733"/>
            </a:lvl4pPr>
            <a:lvl5pPr>
              <a:defRPr sz="37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530344" y="360428"/>
            <a:ext cx="5966369" cy="1219200"/>
          </a:xfrm>
        </p:spPr>
        <p:txBody>
          <a:bodyPr/>
          <a:lstStyle>
            <a:lvl1pPr>
              <a:defRPr sz="4000"/>
            </a:lvl1pPr>
          </a:lstStyle>
          <a:p>
            <a:r>
              <a:rPr lang="en-US" dirty="0"/>
              <a:t>Click to edit Master title style</a:t>
            </a:r>
          </a:p>
        </p:txBody>
      </p:sp>
      <p:sp>
        <p:nvSpPr>
          <p:cNvPr id="9" name="Content Placeholder 2"/>
          <p:cNvSpPr>
            <a:spLocks noGrp="1"/>
          </p:cNvSpPr>
          <p:nvPr>
            <p:ph idx="14"/>
          </p:nvPr>
        </p:nvSpPr>
        <p:spPr>
          <a:xfrm>
            <a:off x="6317264" y="1591820"/>
            <a:ext cx="5669280" cy="4322656"/>
          </a:xfrm>
        </p:spPr>
        <p:txBody>
          <a:bodyPr/>
          <a:lstStyle>
            <a:lvl1pPr>
              <a:defRPr lang="en-US" sz="3733" dirty="0"/>
            </a:lvl1pPr>
            <a:lvl2pPr>
              <a:defRPr lang="en-US" sz="3733" dirty="0"/>
            </a:lvl2pPr>
            <a:lvl3pPr>
              <a:defRPr lang="en-US" sz="3733" dirty="0"/>
            </a:lvl3pPr>
            <a:lvl4pPr>
              <a:defRPr lang="en-US" sz="3733" dirty="0"/>
            </a:lvl4pPr>
            <a:lvl5pPr>
              <a:defRPr lang="en-US" sz="3733"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530344" y="360428"/>
            <a:ext cx="5966369" cy="1219200"/>
          </a:xfrm>
        </p:spPr>
        <p:txBody>
          <a:bodyPr/>
          <a:lstStyle>
            <a:lvl1pPr>
              <a:defRPr sz="3733">
                <a:solidFill>
                  <a:srgbClr val="5AAAFA"/>
                </a:solidFill>
              </a:defRPr>
            </a:lvl1pPr>
          </a:lstStyle>
          <a:p>
            <a:r>
              <a:rPr lang="en-US" dirty="0"/>
              <a:t>Click to edit Master title style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2804160" cy="5791200"/>
          </a:xfrm>
        </p:spPr>
        <p:txBody>
          <a:bodyPr/>
          <a:lstStyle>
            <a:lvl1pPr>
              <a:defRPr sz="37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3444229" y="360428"/>
            <a:ext cx="8106088" cy="5791200"/>
          </a:xfrm>
        </p:spPr>
        <p:txBody>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3779520" cy="5791200"/>
          </a:xfrm>
        </p:spPr>
        <p:txBody>
          <a:bodyPr/>
          <a:lstStyle>
            <a:lvl1pPr>
              <a:defRPr sz="37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398575" y="360428"/>
            <a:ext cx="7546408" cy="5791200"/>
          </a:xfrm>
        </p:spPr>
        <p:txBody>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3779520" cy="5791200"/>
          </a:xfrm>
        </p:spPr>
        <p:txBody>
          <a:bodyPr/>
          <a:lstStyle>
            <a:lvl1pPr>
              <a:defRPr sz="3733">
                <a:solidFill>
                  <a:schemeClr val="bg1"/>
                </a:solidFill>
              </a:defRPr>
            </a:lvl1pPr>
          </a:lstStyle>
          <a:p>
            <a:r>
              <a:rPr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LIDE 3">
    <p:spTree>
      <p:nvGrpSpPr>
        <p:cNvPr id="1" name=""/>
        <p:cNvGrpSpPr/>
        <p:nvPr/>
      </p:nvGrpSpPr>
      <p:grpSpPr>
        <a:xfrm>
          <a:off x="0" y="0"/>
          <a:ext cx="0" cy="0"/>
          <a:chOff x="0" y="0"/>
          <a:chExt cx="0" cy="0"/>
        </a:xfrm>
      </p:grpSpPr>
      <p:sp>
        <p:nvSpPr>
          <p:cNvPr id="22" name="Titel 1"/>
          <p:cNvSpPr>
            <a:spLocks noGrp="1"/>
          </p:cNvSpPr>
          <p:nvPr>
            <p:ph type="title"/>
          </p:nvPr>
        </p:nvSpPr>
        <p:spPr>
          <a:xfrm>
            <a:off x="6287015" y="410830"/>
            <a:ext cx="5364103" cy="1073122"/>
          </a:xfrm>
        </p:spPr>
        <p:txBody>
          <a:bodyPr/>
          <a:lstStyle/>
          <a:p>
            <a:r>
              <a:rPr lang="de-DE" dirty="0"/>
              <a:t>Titelmasterformat durch Klicken bearbeiten</a:t>
            </a:r>
            <a:endParaRPr lang="en-US" dirty="0"/>
          </a:p>
        </p:txBody>
      </p:sp>
      <p:sp>
        <p:nvSpPr>
          <p:cNvPr id="3" name="Inhaltsplatzhalter 2"/>
          <p:cNvSpPr>
            <a:spLocks noGrp="1"/>
          </p:cNvSpPr>
          <p:nvPr>
            <p:ph idx="1"/>
          </p:nvPr>
        </p:nvSpPr>
        <p:spPr>
          <a:xfrm>
            <a:off x="6286906" y="1483952"/>
            <a:ext cx="5363247" cy="4319248"/>
          </a:xfrm>
          <a:noFill/>
        </p:spPr>
        <p:txBody>
          <a:bodyPr/>
          <a:lstStyle>
            <a:lvl1pPr>
              <a:defRPr sz="2200"/>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p:cNvSpPr>
            <a:spLocks noGrp="1"/>
          </p:cNvSpPr>
          <p:nvPr>
            <p:ph type="ftr" sz="quarter" idx="11"/>
          </p:nvPr>
        </p:nvSpPr>
        <p:spPr/>
        <p:txBody>
          <a:bodyPr/>
          <a:lstStyle/>
          <a:p>
            <a:endParaRPr lang="en-US" dirty="0"/>
          </a:p>
        </p:txBody>
      </p:sp>
      <p:sp>
        <p:nvSpPr>
          <p:cNvPr id="6" name="Foliennummernplatzhalter 5"/>
          <p:cNvSpPr>
            <a:spLocks noGrp="1"/>
          </p:cNvSpPr>
          <p:nvPr>
            <p:ph type="sldNum" sz="quarter" idx="12"/>
          </p:nvPr>
        </p:nvSpPr>
        <p:spPr/>
        <p:txBody>
          <a:bodyPr/>
          <a:lstStyle/>
          <a:p>
            <a:fld id="{75A4F164-3A46-4CEE-A25C-CA523D5E42F3}" type="slidenum">
              <a:rPr lang="en-US" smtClean="0"/>
              <a:pPr/>
              <a:t>‹#›</a:t>
            </a:fld>
            <a:endParaRPr lang="en-US" dirty="0"/>
          </a:p>
        </p:txBody>
      </p:sp>
      <p:sp>
        <p:nvSpPr>
          <p:cNvPr id="13" name="Textplatzhalter 12"/>
          <p:cNvSpPr>
            <a:spLocks noGrp="1"/>
          </p:cNvSpPr>
          <p:nvPr>
            <p:ph type="body" sz="quarter" idx="13" hasCustomPrompt="1"/>
          </p:nvPr>
        </p:nvSpPr>
        <p:spPr>
          <a:xfrm>
            <a:off x="6286905" y="942478"/>
            <a:ext cx="5364000" cy="541474"/>
          </a:xfrm>
        </p:spPr>
        <p:txBody>
          <a:bodyPr lIns="10800" anchor="t" anchorCtr="0"/>
          <a:lstStyle>
            <a:lvl1pPr marL="0" indent="0">
              <a:buNone/>
              <a:defRPr sz="2000">
                <a:solidFill>
                  <a:schemeClr val="bg1">
                    <a:lumMod val="50000"/>
                  </a:schemeClr>
                </a:solidFill>
              </a:defRPr>
            </a:lvl1pPr>
          </a:lstStyle>
          <a:p>
            <a:r>
              <a:rPr lang="en-US" noProof="1">
                <a:latin typeface="Calibri Light" panose="020F0302020204030204" pitchFamily="34" charset="0"/>
              </a:rPr>
              <a:t>Enter your subheadline here</a:t>
            </a:r>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3779520" cy="5791200"/>
          </a:xfrm>
        </p:spPr>
        <p:txBody>
          <a:bodyPr/>
          <a:lstStyle>
            <a:lvl1pPr>
              <a:defRPr sz="5333">
                <a:solidFill>
                  <a:schemeClr val="bg1"/>
                </a:solidFill>
              </a:defRPr>
            </a:lvl1pPr>
          </a:lstStyle>
          <a:p>
            <a:r>
              <a:rPr lang="en-US" dirty="0"/>
              <a:t>Click to edit Master title style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530341" y="360428"/>
            <a:ext cx="5446491" cy="5791200"/>
          </a:xfrm>
        </p:spPr>
        <p:txBody>
          <a:bodyPr/>
          <a:lstStyle>
            <a:lvl1pPr>
              <a:defRPr sz="3733">
                <a:solidFill>
                  <a:srgbClr val="5AAAFA"/>
                </a:solidFill>
              </a:defRPr>
            </a:lvl1pPr>
          </a:lstStyle>
          <a:p>
            <a:r>
              <a:rPr lang="en-US" dirty="0"/>
              <a:t>Click to edit Master title style</a:t>
            </a:r>
          </a:p>
        </p:txBody>
      </p:sp>
      <p:sp>
        <p:nvSpPr>
          <p:cNvPr id="3" name="Content Placeholder 2"/>
          <p:cNvSpPr>
            <a:spLocks noGrp="1"/>
          </p:cNvSpPr>
          <p:nvPr>
            <p:ph idx="1"/>
          </p:nvPr>
        </p:nvSpPr>
        <p:spPr>
          <a:xfrm>
            <a:off x="6092367" y="360428"/>
            <a:ext cx="5669280" cy="5791200"/>
          </a:xfrm>
        </p:spPr>
        <p:txBody>
          <a:bodyPr/>
          <a:lstStyle>
            <a:lvl1pPr>
              <a:defRPr lang="en-US" sz="3733" dirty="0"/>
            </a:lvl1pPr>
            <a:lvl2pPr>
              <a:defRPr lang="en-US" sz="3733" dirty="0"/>
            </a:lvl2pPr>
            <a:lvl3pPr>
              <a:defRPr lang="en-US" sz="3733" dirty="0"/>
            </a:lvl3pPr>
            <a:lvl4pPr>
              <a:defRPr lang="en-US" sz="3733" dirty="0"/>
            </a:lvl4pPr>
            <a:lvl5pPr>
              <a:defRPr lang="en-US" sz="3733"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28615" y="360040"/>
            <a:ext cx="5669280" cy="5791200"/>
          </a:xfrm>
        </p:spPr>
        <p:txBody>
          <a:bodyPr/>
          <a:lstStyle>
            <a:lvl1pPr marL="150272" indent="-150272">
              <a:spcAft>
                <a:spcPts val="3733"/>
              </a:spcAft>
              <a:defRPr lang="en-US" sz="3733" dirty="0"/>
            </a:lvl1pPr>
            <a:lvl2pPr marL="150272" indent="0">
              <a:buNone/>
              <a:defRPr lang="en-US" sz="2400" kern="1200" dirty="0">
                <a:solidFill>
                  <a:schemeClr val="accent6">
                    <a:lumMod val="75000"/>
                  </a:schemeClr>
                </a:solidFill>
                <a:latin typeface="Arial"/>
                <a:ea typeface="+mj-ea"/>
                <a:cs typeface="Arial"/>
              </a:defRPr>
            </a:lvl2pPr>
            <a:lvl3pPr>
              <a:defRPr lang="en-US" sz="2400" kern="1200" dirty="0">
                <a:solidFill>
                  <a:schemeClr val="accent6">
                    <a:lumMod val="75000"/>
                  </a:schemeClr>
                </a:solidFill>
                <a:latin typeface="Arial"/>
                <a:ea typeface="+mj-ea"/>
                <a:cs typeface="Arial"/>
              </a:defRPr>
            </a:lvl3pPr>
            <a:lvl4pPr>
              <a:defRPr lang="en-US" sz="2400" kern="1200" dirty="0">
                <a:solidFill>
                  <a:srgbClr val="1D9EFF"/>
                </a:solidFill>
                <a:latin typeface="Arial"/>
                <a:ea typeface="+mj-ea"/>
                <a:cs typeface="Arial"/>
              </a:defRPr>
            </a:lvl4pPr>
            <a:lvl5pPr>
              <a:defRPr lang="en-US" sz="2400" kern="1200" dirty="0">
                <a:solidFill>
                  <a:schemeClr val="accent6">
                    <a:lumMod val="75000"/>
                  </a:schemeClr>
                </a:solidFill>
                <a:latin typeface="Arial"/>
                <a:ea typeface="+mj-ea"/>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530340" y="355571"/>
            <a:ext cx="11354645" cy="5791200"/>
          </a:xfrm>
        </p:spPr>
        <p:txBody>
          <a:bodyPr/>
          <a:lstStyle>
            <a:lvl1pPr>
              <a:lnSpc>
                <a:spcPct val="90000"/>
              </a:lnSpc>
              <a:defRPr sz="6400">
                <a:solidFill>
                  <a:schemeClr val="bg1"/>
                </a:solidFill>
              </a:defRPr>
            </a:lvl1pPr>
          </a:lstStyle>
          <a:p>
            <a:r>
              <a:rPr lang="en-US" dirty="0"/>
              <a:t>Click to edit Master title style</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530340" y="360040"/>
            <a:ext cx="7608221" cy="5791200"/>
          </a:xfrm>
        </p:spPr>
        <p:txBody>
          <a:bodyPr/>
          <a:lstStyle>
            <a:lvl1pPr>
              <a:defRPr sz="4800">
                <a:solidFill>
                  <a:schemeClr val="bg1"/>
                </a:solidFill>
              </a:defRPr>
            </a:lvl1pPr>
          </a:lstStyle>
          <a:p>
            <a:r>
              <a:rPr lang="en-US" dirty="0"/>
              <a:t>Click to edit Master title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Shape 11"/>
          <p:cNvSpPr>
            <a:spLocks noGrp="1"/>
          </p:cNvSpPr>
          <p:nvPr>
            <p:ph type="title"/>
          </p:nvPr>
        </p:nvSpPr>
        <p:spPr>
          <a:xfrm>
            <a:off x="914400" y="1844677"/>
            <a:ext cx="10363200" cy="2041524"/>
          </a:xfrm>
          <a:prstGeom prst="rect">
            <a:avLst/>
          </a:prstGeom>
        </p:spPr>
        <p:txBody>
          <a:bodyPr/>
          <a:lstStyle/>
          <a:p>
            <a:r>
              <a:t>Title Text</a:t>
            </a:r>
          </a:p>
        </p:txBody>
      </p:sp>
      <p:sp>
        <p:nvSpPr>
          <p:cNvPr id="12" name="Shape 12"/>
          <p:cNvSpPr>
            <a:spLocks noGrp="1"/>
          </p:cNvSpPr>
          <p:nvPr>
            <p:ph type="body" sz="half" idx="1"/>
          </p:nvPr>
        </p:nvSpPr>
        <p:spPr>
          <a:xfrm>
            <a:off x="1828800" y="3886200"/>
            <a:ext cx="8534400" cy="2971800"/>
          </a:xfrm>
          <a:prstGeom prst="rect">
            <a:avLst/>
          </a:prstGeom>
        </p:spPr>
        <p:txBody>
          <a:bodyPr/>
          <a:lstStyle>
            <a:lvl1pPr marL="0" indent="0" algn="ctr">
              <a:buSzTx/>
              <a:buFontTx/>
              <a:buNone/>
              <a:defRPr>
                <a:solidFill>
                  <a:srgbClr val="888888"/>
                </a:solidFill>
              </a:defRPr>
            </a:lvl1pPr>
            <a:lvl2pPr marL="0" indent="548626" algn="ctr">
              <a:buSzTx/>
              <a:buFontTx/>
              <a:buNone/>
              <a:defRPr>
                <a:solidFill>
                  <a:srgbClr val="888888"/>
                </a:solidFill>
              </a:defRPr>
            </a:lvl2pPr>
            <a:lvl3pPr marL="0" indent="1097253" algn="ctr">
              <a:buSzTx/>
              <a:buFontTx/>
              <a:buNone/>
              <a:defRPr>
                <a:solidFill>
                  <a:srgbClr val="888888"/>
                </a:solidFill>
              </a:defRPr>
            </a:lvl3pPr>
            <a:lvl4pPr marL="0" indent="1645879" algn="ctr">
              <a:buSzTx/>
              <a:buFontTx/>
              <a:buNone/>
              <a:defRPr>
                <a:solidFill>
                  <a:srgbClr val="888888"/>
                </a:solidFill>
              </a:defRPr>
            </a:lvl4pPr>
            <a:lvl5pPr marL="0" indent="2194505"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4" name="Shape 13"/>
          <p:cNvSpPr>
            <a:spLocks noGrp="1"/>
          </p:cNvSpPr>
          <p:nvPr>
            <p:ph type="sldNum" sz="quarter" idx="10"/>
          </p:nvPr>
        </p:nvSpPr>
        <p:spPr>
          <a:xfrm>
            <a:off x="8737600" y="6376988"/>
            <a:ext cx="2844800" cy="323850"/>
          </a:xfrm>
          <a:prstGeom prst="rect">
            <a:avLst/>
          </a:prstGeom>
        </p:spPr>
        <p:txBody>
          <a:bodyPr/>
          <a:lstStyle>
            <a:lvl1pPr defTabSz="609555" eaLnBrk="1" fontAlgn="auto" hangingPunct="1">
              <a:spcBef>
                <a:spcPts val="0"/>
              </a:spcBef>
              <a:spcAft>
                <a:spcPts val="0"/>
              </a:spcAft>
              <a:defRPr>
                <a:solidFill>
                  <a:srgbClr val="1D3649"/>
                </a:solidFill>
                <a:latin typeface="+mn-lt"/>
              </a:defRPr>
            </a:lvl1pPr>
          </a:lstStyle>
          <a:p>
            <a:pPr>
              <a:defRPr/>
            </a:pPr>
            <a:fld id="{58109491-7D3D-EE42-89F7-0CEBF5194C52}" type="slidenum">
              <a:rPr lang="uk-UA">
                <a:cs typeface=""/>
              </a:rPr>
              <a:pPr>
                <a:defRPr/>
              </a:pPr>
              <a:t>‹#›</a:t>
            </a:fld>
            <a:endParaRPr lang="uk-UA">
              <a:cs typeface=""/>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Only">
    <p:spTree>
      <p:nvGrpSpPr>
        <p:cNvPr id="1" name=""/>
        <p:cNvGrpSpPr/>
        <p:nvPr/>
      </p:nvGrpSpPr>
      <p:grpSpPr>
        <a:xfrm>
          <a:off x="0" y="0"/>
          <a:ext cx="0" cy="0"/>
          <a:chOff x="0" y="0"/>
          <a:chExt cx="0" cy="0"/>
        </a:xfrm>
      </p:grpSpPr>
      <p:graphicFrame>
        <p:nvGraphicFramePr>
          <p:cNvPr id="7" name="Diagram 6"/>
          <p:cNvGraphicFramePr/>
          <p:nvPr userDrawn="1">
            <p:extLst/>
          </p:nvPr>
        </p:nvGraphicFramePr>
        <p:xfrm>
          <a:off x="12819531" y="5002308"/>
          <a:ext cx="4109819" cy="2225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martArt Placeholder 8"/>
          <p:cNvSpPr>
            <a:spLocks noGrp="1"/>
          </p:cNvSpPr>
          <p:nvPr>
            <p:ph type="dgm" sz="quarter" idx="12" hasCustomPrompt="1"/>
          </p:nvPr>
        </p:nvSpPr>
        <p:spPr>
          <a:xfrm>
            <a:off x="2277783" y="1543672"/>
            <a:ext cx="6991723" cy="4051300"/>
          </a:xfrm>
          <a:prstGeom prst="rect">
            <a:avLst/>
          </a:prstGeom>
        </p:spPr>
        <p:txBody>
          <a:bodyPr/>
          <a:lstStyle>
            <a:lvl1pPr>
              <a:defRPr baseline="0"/>
            </a:lvl1pPr>
          </a:lstStyle>
          <a:p>
            <a:r>
              <a:rPr lang="en-US" dirty="0"/>
              <a:t>Insert Smart Art, List </a:t>
            </a:r>
            <a:r>
              <a:rPr lang="mr-IN" dirty="0"/>
              <a:t>–</a:t>
            </a:r>
            <a:r>
              <a:rPr lang="en-US" dirty="0"/>
              <a:t> Vertical Chevron, Change font to blue</a:t>
            </a:r>
          </a:p>
        </p:txBody>
      </p:sp>
      <p:sp>
        <p:nvSpPr>
          <p:cNvPr id="10" name="TextBox 9"/>
          <p:cNvSpPr txBox="1"/>
          <p:nvPr userDrawn="1"/>
        </p:nvSpPr>
        <p:spPr>
          <a:xfrm>
            <a:off x="12807826" y="4020690"/>
            <a:ext cx="2054910" cy="615297"/>
          </a:xfrm>
          <a:prstGeom prst="rect">
            <a:avLst/>
          </a:prstGeom>
          <a:solidFill>
            <a:srgbClr val="FFFF00"/>
          </a:solidFill>
        </p:spPr>
        <p:txBody>
          <a:bodyPr wrap="square" rtlCol="0">
            <a:spAutoFit/>
          </a:bodyPr>
          <a:lstStyle/>
          <a:p>
            <a:r>
              <a:rPr lang="en-US" sz="1699" dirty="0">
                <a:solidFill>
                  <a:srgbClr val="000000"/>
                </a:solidFill>
                <a:cs typeface=""/>
              </a:rPr>
              <a:t>Example of formatting</a:t>
            </a:r>
          </a:p>
        </p:txBody>
      </p:sp>
      <p:sp>
        <p:nvSpPr>
          <p:cNvPr id="12" name="TextBox 11"/>
          <p:cNvSpPr txBox="1"/>
          <p:nvPr userDrawn="1"/>
        </p:nvSpPr>
        <p:spPr>
          <a:xfrm>
            <a:off x="0" y="344326"/>
            <a:ext cx="12188952" cy="846129"/>
          </a:xfrm>
          <a:prstGeom prst="rect">
            <a:avLst/>
          </a:prstGeom>
          <a:solidFill>
            <a:srgbClr val="29B5CF"/>
          </a:solidFill>
        </p:spPr>
        <p:txBody>
          <a:bodyPr wrap="square" rtlCol="0">
            <a:spAutoFit/>
          </a:bodyPr>
          <a:lstStyle/>
          <a:p>
            <a:pPr defTabSz="914126" eaLnBrk="1" fontAlgn="auto" hangingPunct="1">
              <a:spcBef>
                <a:spcPts val="0"/>
              </a:spcBef>
              <a:spcAft>
                <a:spcPts val="0"/>
              </a:spcAft>
              <a:defRPr/>
            </a:pPr>
            <a:r>
              <a:rPr lang="en-US" sz="3199" b="1" dirty="0">
                <a:solidFill>
                  <a:srgbClr val="FFFFFF"/>
                </a:solidFill>
                <a:latin typeface="Arial" panose="020B0604020202020204"/>
                <a:cs typeface=""/>
              </a:rPr>
              <a:t>Agenda</a:t>
            </a:r>
          </a:p>
          <a:p>
            <a:endParaRPr lang="en-US" sz="1699" dirty="0">
              <a:solidFill>
                <a:srgbClr val="000000"/>
              </a:solidFill>
              <a:cs typeface=""/>
            </a:endParaRPr>
          </a:p>
        </p:txBody>
      </p:sp>
    </p:spTree>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troductions Only">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1722516" y="1638377"/>
            <a:ext cx="1325880" cy="1655064"/>
          </a:xfrm>
          <a:prstGeom prst="rect">
            <a:avLst/>
          </a:prstGeom>
        </p:spPr>
        <p:txBody>
          <a:bodyPr/>
          <a:lstStyle/>
          <a:p>
            <a:endParaRPr lang="en-US" dirty="0"/>
          </a:p>
        </p:txBody>
      </p:sp>
      <p:sp>
        <p:nvSpPr>
          <p:cNvPr id="19" name="Picture Placeholder 3"/>
          <p:cNvSpPr>
            <a:spLocks noGrp="1"/>
          </p:cNvSpPr>
          <p:nvPr>
            <p:ph type="pic" sz="quarter" idx="14"/>
          </p:nvPr>
        </p:nvSpPr>
        <p:spPr>
          <a:xfrm>
            <a:off x="5180738" y="1636972"/>
            <a:ext cx="1325880" cy="1655064"/>
          </a:xfrm>
          <a:prstGeom prst="rect">
            <a:avLst/>
          </a:prstGeom>
        </p:spPr>
        <p:txBody>
          <a:bodyPr/>
          <a:lstStyle/>
          <a:p>
            <a:endParaRPr lang="en-US" dirty="0"/>
          </a:p>
        </p:txBody>
      </p:sp>
      <p:sp>
        <p:nvSpPr>
          <p:cNvPr id="20" name="Picture Placeholder 3"/>
          <p:cNvSpPr>
            <a:spLocks noGrp="1"/>
          </p:cNvSpPr>
          <p:nvPr>
            <p:ph type="pic" sz="quarter" idx="15"/>
          </p:nvPr>
        </p:nvSpPr>
        <p:spPr>
          <a:xfrm>
            <a:off x="8709900" y="1636972"/>
            <a:ext cx="1325880" cy="1655064"/>
          </a:xfrm>
          <a:prstGeom prst="rect">
            <a:avLst/>
          </a:prstGeom>
        </p:spPr>
        <p:txBody>
          <a:bodyPr/>
          <a:lstStyle/>
          <a:p>
            <a:endParaRPr lang="en-US" dirty="0"/>
          </a:p>
        </p:txBody>
      </p:sp>
      <p:sp>
        <p:nvSpPr>
          <p:cNvPr id="21" name="Picture Placeholder 3"/>
          <p:cNvSpPr>
            <a:spLocks noGrp="1"/>
          </p:cNvSpPr>
          <p:nvPr>
            <p:ph type="pic" sz="quarter" idx="16"/>
          </p:nvPr>
        </p:nvSpPr>
        <p:spPr>
          <a:xfrm>
            <a:off x="3434598" y="3263079"/>
            <a:ext cx="1325880" cy="1655064"/>
          </a:xfrm>
          <a:prstGeom prst="rect">
            <a:avLst/>
          </a:prstGeom>
        </p:spPr>
        <p:txBody>
          <a:bodyPr/>
          <a:lstStyle/>
          <a:p>
            <a:endParaRPr lang="en-US" dirty="0"/>
          </a:p>
        </p:txBody>
      </p:sp>
      <p:sp>
        <p:nvSpPr>
          <p:cNvPr id="22" name="Picture Placeholder 3"/>
          <p:cNvSpPr>
            <a:spLocks noGrp="1"/>
          </p:cNvSpPr>
          <p:nvPr>
            <p:ph type="pic" sz="quarter" idx="17"/>
          </p:nvPr>
        </p:nvSpPr>
        <p:spPr>
          <a:xfrm>
            <a:off x="6945318" y="3263079"/>
            <a:ext cx="1325880" cy="1655064"/>
          </a:xfrm>
          <a:prstGeom prst="rect">
            <a:avLst/>
          </a:prstGeom>
        </p:spPr>
        <p:txBody>
          <a:bodyPr/>
          <a:lstStyle/>
          <a:p>
            <a:endParaRPr lang="en-US" dirty="0"/>
          </a:p>
        </p:txBody>
      </p:sp>
      <p:sp>
        <p:nvSpPr>
          <p:cNvPr id="24" name="TextBox 23"/>
          <p:cNvSpPr txBox="1"/>
          <p:nvPr userDrawn="1"/>
        </p:nvSpPr>
        <p:spPr>
          <a:xfrm>
            <a:off x="0" y="344326"/>
            <a:ext cx="12188952" cy="846129"/>
          </a:xfrm>
          <a:prstGeom prst="rect">
            <a:avLst/>
          </a:prstGeom>
          <a:solidFill>
            <a:srgbClr val="29B5CF"/>
          </a:solidFill>
        </p:spPr>
        <p:txBody>
          <a:bodyPr wrap="square" rtlCol="0">
            <a:spAutoFit/>
          </a:bodyPr>
          <a:lstStyle/>
          <a:p>
            <a:pPr defTabSz="914126" eaLnBrk="1" fontAlgn="auto" hangingPunct="1">
              <a:spcBef>
                <a:spcPts val="0"/>
              </a:spcBef>
              <a:spcAft>
                <a:spcPts val="0"/>
              </a:spcAft>
              <a:defRPr/>
            </a:pPr>
            <a:r>
              <a:rPr lang="en-US" sz="3199" b="1" dirty="0">
                <a:solidFill>
                  <a:srgbClr val="FFFFFF"/>
                </a:solidFill>
                <a:latin typeface="Arial" panose="020B0604020202020204"/>
                <a:cs typeface=""/>
              </a:rPr>
              <a:t>Introductions</a:t>
            </a:r>
          </a:p>
          <a:p>
            <a:endParaRPr lang="en-US" sz="1699" dirty="0">
              <a:solidFill>
                <a:srgbClr val="000000"/>
              </a:solidFill>
              <a:cs typeface=""/>
            </a:endParaRPr>
          </a:p>
        </p:txBody>
      </p:sp>
      <p:sp>
        <p:nvSpPr>
          <p:cNvPr id="32" name="Text Placeholder 24"/>
          <p:cNvSpPr>
            <a:spLocks noGrp="1"/>
          </p:cNvSpPr>
          <p:nvPr>
            <p:ph type="body" sz="quarter" idx="24" hasCustomPrompt="1"/>
          </p:nvPr>
        </p:nvSpPr>
        <p:spPr>
          <a:xfrm>
            <a:off x="4966507" y="3429196"/>
            <a:ext cx="1755648" cy="274320"/>
          </a:xfrm>
          <a:prstGeom prst="rect">
            <a:avLst/>
          </a:prstGeom>
        </p:spPr>
        <p:txBody>
          <a:bodyPr/>
          <a:lstStyle>
            <a:lvl1pPr marL="0" indent="0" algn="ctr">
              <a:buNone/>
              <a:defRPr sz="1400" b="1">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Name</a:t>
            </a:r>
          </a:p>
        </p:txBody>
      </p:sp>
      <p:sp>
        <p:nvSpPr>
          <p:cNvPr id="33" name="Text Placeholder 24"/>
          <p:cNvSpPr>
            <a:spLocks noGrp="1"/>
          </p:cNvSpPr>
          <p:nvPr>
            <p:ph type="body" sz="quarter" idx="25" hasCustomPrompt="1"/>
          </p:nvPr>
        </p:nvSpPr>
        <p:spPr>
          <a:xfrm>
            <a:off x="4974135" y="3977836"/>
            <a:ext cx="1755648" cy="274320"/>
          </a:xfrm>
          <a:prstGeom prst="rect">
            <a:avLst/>
          </a:prstGeom>
        </p:spPr>
        <p:txBody>
          <a:bodyPr/>
          <a:lstStyle>
            <a:lvl1pPr marL="0" indent="0" algn="ctr">
              <a:buNone/>
              <a:defRPr sz="1200" b="0">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Area of Expertise</a:t>
            </a:r>
          </a:p>
        </p:txBody>
      </p:sp>
      <p:sp>
        <p:nvSpPr>
          <p:cNvPr id="34" name="Text Placeholder 24"/>
          <p:cNvSpPr>
            <a:spLocks noGrp="1"/>
          </p:cNvSpPr>
          <p:nvPr>
            <p:ph type="body" sz="quarter" idx="26" hasCustomPrompt="1"/>
          </p:nvPr>
        </p:nvSpPr>
        <p:spPr>
          <a:xfrm>
            <a:off x="4974135" y="3703516"/>
            <a:ext cx="1755648" cy="274320"/>
          </a:xfrm>
          <a:prstGeom prst="rect">
            <a:avLst/>
          </a:prstGeom>
        </p:spPr>
        <p:txBody>
          <a:bodyPr/>
          <a:lstStyle>
            <a:lvl1pPr marL="0" indent="0" algn="ctr">
              <a:buNone/>
              <a:defRPr sz="1200" b="0">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Technical Evangelist</a:t>
            </a:r>
          </a:p>
        </p:txBody>
      </p:sp>
      <p:sp>
        <p:nvSpPr>
          <p:cNvPr id="35" name="Text Placeholder 24"/>
          <p:cNvSpPr>
            <a:spLocks noGrp="1"/>
          </p:cNvSpPr>
          <p:nvPr>
            <p:ph type="body" sz="quarter" idx="18" hasCustomPrompt="1"/>
          </p:nvPr>
        </p:nvSpPr>
        <p:spPr>
          <a:xfrm>
            <a:off x="1487057" y="3430601"/>
            <a:ext cx="1755648" cy="274320"/>
          </a:xfrm>
          <a:prstGeom prst="rect">
            <a:avLst/>
          </a:prstGeom>
        </p:spPr>
        <p:txBody>
          <a:bodyPr/>
          <a:lstStyle>
            <a:lvl1pPr marL="0" indent="0" algn="ctr">
              <a:buNone/>
              <a:defRPr sz="1400" b="1">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Name</a:t>
            </a:r>
          </a:p>
        </p:txBody>
      </p:sp>
      <p:sp>
        <p:nvSpPr>
          <p:cNvPr id="36" name="Text Placeholder 24"/>
          <p:cNvSpPr>
            <a:spLocks noGrp="1"/>
          </p:cNvSpPr>
          <p:nvPr>
            <p:ph type="body" sz="quarter" idx="19" hasCustomPrompt="1"/>
          </p:nvPr>
        </p:nvSpPr>
        <p:spPr>
          <a:xfrm>
            <a:off x="1494685" y="3979241"/>
            <a:ext cx="1755648" cy="274320"/>
          </a:xfrm>
          <a:prstGeom prst="rect">
            <a:avLst/>
          </a:prstGeom>
        </p:spPr>
        <p:txBody>
          <a:bodyPr/>
          <a:lstStyle>
            <a:lvl1pPr marL="0" indent="0" algn="ctr">
              <a:buNone/>
              <a:defRPr sz="1200" b="0">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Area of Expertise</a:t>
            </a:r>
          </a:p>
        </p:txBody>
      </p:sp>
      <p:sp>
        <p:nvSpPr>
          <p:cNvPr id="37" name="Text Placeholder 24"/>
          <p:cNvSpPr>
            <a:spLocks noGrp="1"/>
          </p:cNvSpPr>
          <p:nvPr>
            <p:ph type="body" sz="quarter" idx="20" hasCustomPrompt="1"/>
          </p:nvPr>
        </p:nvSpPr>
        <p:spPr>
          <a:xfrm>
            <a:off x="1494685" y="3704921"/>
            <a:ext cx="1755648" cy="274320"/>
          </a:xfrm>
          <a:prstGeom prst="rect">
            <a:avLst/>
          </a:prstGeom>
        </p:spPr>
        <p:txBody>
          <a:bodyPr/>
          <a:lstStyle>
            <a:lvl1pPr marL="0" indent="0" algn="ctr">
              <a:buNone/>
              <a:defRPr sz="1200" b="0">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Technical Evangelist</a:t>
            </a:r>
          </a:p>
        </p:txBody>
      </p:sp>
      <p:sp>
        <p:nvSpPr>
          <p:cNvPr id="38" name="Text Placeholder 24"/>
          <p:cNvSpPr>
            <a:spLocks noGrp="1"/>
          </p:cNvSpPr>
          <p:nvPr>
            <p:ph type="body" sz="quarter" idx="27" hasCustomPrompt="1"/>
          </p:nvPr>
        </p:nvSpPr>
        <p:spPr>
          <a:xfrm>
            <a:off x="6722154" y="4985692"/>
            <a:ext cx="1755648" cy="274320"/>
          </a:xfrm>
          <a:prstGeom prst="rect">
            <a:avLst/>
          </a:prstGeom>
        </p:spPr>
        <p:txBody>
          <a:bodyPr/>
          <a:lstStyle>
            <a:lvl1pPr marL="0" indent="0" algn="ctr">
              <a:buNone/>
              <a:defRPr sz="1400" b="1">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Name</a:t>
            </a:r>
          </a:p>
        </p:txBody>
      </p:sp>
      <p:sp>
        <p:nvSpPr>
          <p:cNvPr id="39" name="Text Placeholder 24"/>
          <p:cNvSpPr>
            <a:spLocks noGrp="1"/>
          </p:cNvSpPr>
          <p:nvPr>
            <p:ph type="body" sz="quarter" idx="28" hasCustomPrompt="1"/>
          </p:nvPr>
        </p:nvSpPr>
        <p:spPr>
          <a:xfrm>
            <a:off x="6729782" y="5534332"/>
            <a:ext cx="1755648" cy="274320"/>
          </a:xfrm>
          <a:prstGeom prst="rect">
            <a:avLst/>
          </a:prstGeom>
        </p:spPr>
        <p:txBody>
          <a:bodyPr/>
          <a:lstStyle>
            <a:lvl1pPr marL="0" indent="0" algn="ctr">
              <a:buNone/>
              <a:defRPr sz="1200" b="0">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Area of Expertise</a:t>
            </a:r>
          </a:p>
        </p:txBody>
      </p:sp>
      <p:sp>
        <p:nvSpPr>
          <p:cNvPr id="40" name="Text Placeholder 24"/>
          <p:cNvSpPr>
            <a:spLocks noGrp="1"/>
          </p:cNvSpPr>
          <p:nvPr>
            <p:ph type="body" sz="quarter" idx="29" hasCustomPrompt="1"/>
          </p:nvPr>
        </p:nvSpPr>
        <p:spPr>
          <a:xfrm>
            <a:off x="6729782" y="5260012"/>
            <a:ext cx="1755648" cy="274320"/>
          </a:xfrm>
          <a:prstGeom prst="rect">
            <a:avLst/>
          </a:prstGeom>
        </p:spPr>
        <p:txBody>
          <a:bodyPr/>
          <a:lstStyle>
            <a:lvl1pPr marL="0" indent="0" algn="ctr">
              <a:buNone/>
              <a:defRPr sz="1200" b="0">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Technical Evangelist</a:t>
            </a:r>
          </a:p>
        </p:txBody>
      </p:sp>
      <p:sp>
        <p:nvSpPr>
          <p:cNvPr id="41" name="Text Placeholder 24"/>
          <p:cNvSpPr>
            <a:spLocks noGrp="1"/>
          </p:cNvSpPr>
          <p:nvPr>
            <p:ph type="body" sz="quarter" idx="30" hasCustomPrompt="1"/>
          </p:nvPr>
        </p:nvSpPr>
        <p:spPr>
          <a:xfrm>
            <a:off x="3242704" y="5055303"/>
            <a:ext cx="1755648" cy="274320"/>
          </a:xfrm>
          <a:prstGeom prst="rect">
            <a:avLst/>
          </a:prstGeom>
        </p:spPr>
        <p:txBody>
          <a:bodyPr/>
          <a:lstStyle>
            <a:lvl1pPr marL="0" indent="0" algn="ctr">
              <a:buNone/>
              <a:defRPr sz="1400" b="1">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Name</a:t>
            </a:r>
          </a:p>
        </p:txBody>
      </p:sp>
      <p:sp>
        <p:nvSpPr>
          <p:cNvPr id="42" name="Text Placeholder 24"/>
          <p:cNvSpPr>
            <a:spLocks noGrp="1"/>
          </p:cNvSpPr>
          <p:nvPr>
            <p:ph type="body" sz="quarter" idx="31" hasCustomPrompt="1"/>
          </p:nvPr>
        </p:nvSpPr>
        <p:spPr>
          <a:xfrm>
            <a:off x="3250332" y="5603943"/>
            <a:ext cx="1755648" cy="274320"/>
          </a:xfrm>
          <a:prstGeom prst="rect">
            <a:avLst/>
          </a:prstGeom>
        </p:spPr>
        <p:txBody>
          <a:bodyPr/>
          <a:lstStyle>
            <a:lvl1pPr marL="0" indent="0" algn="ctr">
              <a:buNone/>
              <a:defRPr sz="1200" b="0">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Area of Expertise</a:t>
            </a:r>
          </a:p>
        </p:txBody>
      </p:sp>
      <p:sp>
        <p:nvSpPr>
          <p:cNvPr id="43" name="Text Placeholder 24"/>
          <p:cNvSpPr>
            <a:spLocks noGrp="1"/>
          </p:cNvSpPr>
          <p:nvPr>
            <p:ph type="body" sz="quarter" idx="32" hasCustomPrompt="1"/>
          </p:nvPr>
        </p:nvSpPr>
        <p:spPr>
          <a:xfrm>
            <a:off x="3250332" y="5329623"/>
            <a:ext cx="1755648" cy="274320"/>
          </a:xfrm>
          <a:prstGeom prst="rect">
            <a:avLst/>
          </a:prstGeom>
        </p:spPr>
        <p:txBody>
          <a:bodyPr/>
          <a:lstStyle>
            <a:lvl1pPr marL="0" indent="0" algn="ctr">
              <a:buNone/>
              <a:defRPr sz="1200" b="0">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Technical Evangelist</a:t>
            </a:r>
          </a:p>
        </p:txBody>
      </p:sp>
      <p:sp>
        <p:nvSpPr>
          <p:cNvPr id="44" name="Text Placeholder 24"/>
          <p:cNvSpPr>
            <a:spLocks noGrp="1"/>
          </p:cNvSpPr>
          <p:nvPr>
            <p:ph type="body" sz="quarter" idx="33" hasCustomPrompt="1"/>
          </p:nvPr>
        </p:nvSpPr>
        <p:spPr>
          <a:xfrm>
            <a:off x="8494363" y="3429196"/>
            <a:ext cx="1755648" cy="274320"/>
          </a:xfrm>
          <a:prstGeom prst="rect">
            <a:avLst/>
          </a:prstGeom>
        </p:spPr>
        <p:txBody>
          <a:bodyPr/>
          <a:lstStyle>
            <a:lvl1pPr marL="0" indent="0" algn="ctr">
              <a:buNone/>
              <a:defRPr sz="1400" b="1">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Name</a:t>
            </a:r>
          </a:p>
        </p:txBody>
      </p:sp>
      <p:sp>
        <p:nvSpPr>
          <p:cNvPr id="45" name="Text Placeholder 24"/>
          <p:cNvSpPr>
            <a:spLocks noGrp="1"/>
          </p:cNvSpPr>
          <p:nvPr>
            <p:ph type="body" sz="quarter" idx="34" hasCustomPrompt="1"/>
          </p:nvPr>
        </p:nvSpPr>
        <p:spPr>
          <a:xfrm>
            <a:off x="8501991" y="3977836"/>
            <a:ext cx="1755648" cy="274320"/>
          </a:xfrm>
          <a:prstGeom prst="rect">
            <a:avLst/>
          </a:prstGeom>
        </p:spPr>
        <p:txBody>
          <a:bodyPr/>
          <a:lstStyle>
            <a:lvl1pPr marL="0" indent="0" algn="ctr">
              <a:buNone/>
              <a:defRPr sz="1200" b="0">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Area of Expertise</a:t>
            </a:r>
          </a:p>
        </p:txBody>
      </p:sp>
      <p:sp>
        <p:nvSpPr>
          <p:cNvPr id="46" name="Text Placeholder 24"/>
          <p:cNvSpPr>
            <a:spLocks noGrp="1"/>
          </p:cNvSpPr>
          <p:nvPr>
            <p:ph type="body" sz="quarter" idx="35" hasCustomPrompt="1"/>
          </p:nvPr>
        </p:nvSpPr>
        <p:spPr>
          <a:xfrm>
            <a:off x="8501991" y="3703516"/>
            <a:ext cx="1755648" cy="274320"/>
          </a:xfrm>
          <a:prstGeom prst="rect">
            <a:avLst/>
          </a:prstGeom>
        </p:spPr>
        <p:txBody>
          <a:bodyPr/>
          <a:lstStyle>
            <a:lvl1pPr marL="0" indent="0" algn="ctr">
              <a:buNone/>
              <a:defRPr sz="1200" b="0">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Technical Evangelist</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4">
    <p:spTree>
      <p:nvGrpSpPr>
        <p:cNvPr id="1" name=""/>
        <p:cNvGrpSpPr/>
        <p:nvPr/>
      </p:nvGrpSpPr>
      <p:grpSpPr>
        <a:xfrm>
          <a:off x="0" y="0"/>
          <a:ext cx="0" cy="0"/>
          <a:chOff x="0" y="0"/>
          <a:chExt cx="0" cy="0"/>
        </a:xfrm>
      </p:grpSpPr>
      <p:sp>
        <p:nvSpPr>
          <p:cNvPr id="22" name="Titel 1"/>
          <p:cNvSpPr>
            <a:spLocks noGrp="1"/>
          </p:cNvSpPr>
          <p:nvPr>
            <p:ph type="title"/>
          </p:nvPr>
        </p:nvSpPr>
        <p:spPr>
          <a:xfrm>
            <a:off x="516321" y="410830"/>
            <a:ext cx="11134799" cy="1073122"/>
          </a:xfrm>
        </p:spPr>
        <p:txBody>
          <a:bodyPr/>
          <a:lstStyle/>
          <a:p>
            <a:r>
              <a:rPr lang="de-DE" dirty="0"/>
              <a:t>Titelmasterformat durch Klicken bearbeiten</a:t>
            </a:r>
            <a:endParaRPr lang="en-US" dirty="0"/>
          </a:p>
        </p:txBody>
      </p:sp>
      <p:sp>
        <p:nvSpPr>
          <p:cNvPr id="3" name="Inhaltsplatzhalter 2"/>
          <p:cNvSpPr>
            <a:spLocks noGrp="1"/>
          </p:cNvSpPr>
          <p:nvPr>
            <p:ph idx="1"/>
          </p:nvPr>
        </p:nvSpPr>
        <p:spPr>
          <a:xfrm>
            <a:off x="516320" y="1483952"/>
            <a:ext cx="3050304" cy="4319248"/>
          </a:xfrm>
          <a:noFill/>
        </p:spPr>
        <p:txBody>
          <a:bodyPr/>
          <a:lstStyle>
            <a:lvl1pPr>
              <a:defRPr sz="2000"/>
            </a:lvl1pPr>
            <a:lvl2pPr>
              <a:defRPr sz="1800"/>
            </a:lvl2pPr>
            <a:lvl3pPr>
              <a:defRPr sz="1600"/>
            </a:lvl3pPr>
            <a:lvl4pPr>
              <a:defRPr sz="1400"/>
            </a:lvl4pPr>
            <a:lvl5pPr>
              <a:defRPr sz="14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p:cNvSpPr>
            <a:spLocks noGrp="1"/>
          </p:cNvSpPr>
          <p:nvPr>
            <p:ph type="ftr" sz="quarter" idx="11"/>
          </p:nvPr>
        </p:nvSpPr>
        <p:spPr/>
        <p:txBody>
          <a:bodyPr/>
          <a:lstStyle/>
          <a:p>
            <a:endParaRPr lang="en-US" dirty="0"/>
          </a:p>
        </p:txBody>
      </p:sp>
      <p:sp>
        <p:nvSpPr>
          <p:cNvPr id="6" name="Foliennummernplatzhalter 5"/>
          <p:cNvSpPr>
            <a:spLocks noGrp="1"/>
          </p:cNvSpPr>
          <p:nvPr>
            <p:ph type="sldNum" sz="quarter" idx="12"/>
          </p:nvPr>
        </p:nvSpPr>
        <p:spPr/>
        <p:txBody>
          <a:bodyPr/>
          <a:lstStyle/>
          <a:p>
            <a:fld id="{75A4F164-3A46-4CEE-A25C-CA523D5E42F3}" type="slidenum">
              <a:rPr lang="en-US" smtClean="0"/>
              <a:pPr/>
              <a:t>‹#›</a:t>
            </a:fld>
            <a:endParaRPr lang="en-US" dirty="0"/>
          </a:p>
        </p:txBody>
      </p:sp>
      <p:sp>
        <p:nvSpPr>
          <p:cNvPr id="13" name="Textplatzhalter 12"/>
          <p:cNvSpPr>
            <a:spLocks noGrp="1"/>
          </p:cNvSpPr>
          <p:nvPr>
            <p:ph type="body" sz="quarter" idx="13" hasCustomPrompt="1"/>
          </p:nvPr>
        </p:nvSpPr>
        <p:spPr>
          <a:xfrm>
            <a:off x="516320" y="942478"/>
            <a:ext cx="11134587" cy="541474"/>
          </a:xfrm>
        </p:spPr>
        <p:txBody>
          <a:bodyPr lIns="10800" anchor="t" anchorCtr="0"/>
          <a:lstStyle>
            <a:lvl1pPr marL="0" indent="0">
              <a:buNone/>
              <a:defRPr sz="2000">
                <a:solidFill>
                  <a:schemeClr val="bg1">
                    <a:lumMod val="50000"/>
                  </a:schemeClr>
                </a:solidFill>
              </a:defRPr>
            </a:lvl1pPr>
          </a:lstStyle>
          <a:p>
            <a:r>
              <a:rPr lang="en-US" noProof="1">
                <a:latin typeface="Calibri Light" panose="020F0302020204030204" pitchFamily="34" charset="0"/>
              </a:rPr>
              <a:t>Enter your subheadline here</a:t>
            </a:r>
          </a:p>
        </p:txBody>
      </p:sp>
    </p:spTree>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1" y="1929526"/>
            <a:ext cx="10515600" cy="4351338"/>
          </a:xfrm>
          <a:prstGeom prst="rect">
            <a:avLst/>
          </a:prstGeom>
        </p:spPr>
        <p:txBody>
          <a:bodyPr/>
          <a:lstStyle>
            <a:lvl1pPr>
              <a:defRPr sz="1999">
                <a:solidFill>
                  <a:srgbClr val="19354D"/>
                </a:solidFill>
              </a:defRPr>
            </a:lvl1pPr>
            <a:lvl2pPr>
              <a:defRPr sz="1799">
                <a:solidFill>
                  <a:srgbClr val="19354D"/>
                </a:solidFill>
              </a:defRPr>
            </a:lvl2pPr>
            <a:lvl3pPr>
              <a:defRPr sz="1799">
                <a:solidFill>
                  <a:srgbClr val="19354D"/>
                </a:solidFill>
              </a:defRPr>
            </a:lvl3pPr>
            <a:lvl4pPr>
              <a:defRPr sz="1600">
                <a:solidFill>
                  <a:srgbClr val="19354D"/>
                </a:solidFill>
              </a:defRPr>
            </a:lvl4pPr>
            <a:lvl5pPr>
              <a:defRPr sz="16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0" hasCustomPrompt="1"/>
          </p:nvPr>
        </p:nvSpPr>
        <p:spPr>
          <a:xfrm>
            <a:off x="1" y="361950"/>
            <a:ext cx="12192000" cy="603504"/>
          </a:xfrm>
          <a:prstGeom prst="rect">
            <a:avLst/>
          </a:prstGeom>
          <a:solidFill>
            <a:srgbClr val="29B5CF"/>
          </a:solidFill>
        </p:spPr>
        <p:txBody>
          <a:bodyPr/>
          <a:lstStyle>
            <a:lvl1pPr marL="0" indent="0" algn="l">
              <a:buNone/>
              <a:defRPr sz="3199" b="1">
                <a:solidFill>
                  <a:schemeClr val="bg1"/>
                </a:solidFill>
                <a:latin typeface="+mj-lt"/>
              </a:defRPr>
            </a:lvl1pPr>
          </a:lstStyle>
          <a:p>
            <a:pPr marL="231703" marR="0" lvl="0" indent="-231703" algn="l" defTabSz="914126" rtl="0" eaLnBrk="0" fontAlgn="base" latinLnBrk="0" hangingPunct="0">
              <a:lnSpc>
                <a:spcPct val="100000"/>
              </a:lnSpc>
              <a:spcBef>
                <a:spcPct val="20000"/>
              </a:spcBef>
              <a:spcAft>
                <a:spcPct val="0"/>
              </a:spcAft>
              <a:buClrTx/>
              <a:buSzTx/>
              <a:tabLst/>
              <a:defRPr/>
            </a:pPr>
            <a:r>
              <a:rPr lang="en-US" dirty="0"/>
              <a:t>Slide Title</a:t>
            </a:r>
          </a:p>
        </p:txBody>
      </p:sp>
      <p:sp>
        <p:nvSpPr>
          <p:cNvPr id="13" name="Text Placeholder 12"/>
          <p:cNvSpPr>
            <a:spLocks noGrp="1"/>
          </p:cNvSpPr>
          <p:nvPr>
            <p:ph type="body" sz="quarter" idx="11" hasCustomPrompt="1"/>
          </p:nvPr>
        </p:nvSpPr>
        <p:spPr>
          <a:xfrm>
            <a:off x="838201" y="1131363"/>
            <a:ext cx="10515600" cy="457200"/>
          </a:xfrm>
          <a:prstGeom prst="rect">
            <a:avLst/>
          </a:prstGeom>
        </p:spPr>
        <p:txBody>
          <a:bodyPr/>
          <a:lstStyle>
            <a:lvl1pPr marL="0" indent="0">
              <a:buNone/>
              <a:defRPr sz="2399" b="1" cap="all" baseline="0">
                <a:solidFill>
                  <a:srgbClr val="19354D"/>
                </a:solidFill>
                <a:latin typeface="+mj-lt"/>
              </a:defRPr>
            </a:lvl1pPr>
            <a:lvl2pPr marL="457063" indent="0">
              <a:buNone/>
              <a:defRPr sz="2399">
                <a:solidFill>
                  <a:srgbClr val="19354D"/>
                </a:solidFill>
              </a:defRPr>
            </a:lvl2pPr>
            <a:lvl3pPr marL="914126" indent="0">
              <a:buNone/>
              <a:defRPr sz="2399">
                <a:solidFill>
                  <a:srgbClr val="19354D"/>
                </a:solidFill>
              </a:defRPr>
            </a:lvl3pPr>
            <a:lvl4pPr marL="1371189" indent="0">
              <a:buNone/>
              <a:defRPr sz="2399">
                <a:solidFill>
                  <a:srgbClr val="19354D"/>
                </a:solidFill>
              </a:defRPr>
            </a:lvl4pPr>
            <a:lvl5pPr marL="1828251" indent="0">
              <a:buNone/>
              <a:defRPr sz="2399">
                <a:solidFill>
                  <a:srgbClr val="19354D"/>
                </a:solidFill>
              </a:defRPr>
            </a:lvl5pPr>
          </a:lstStyle>
          <a:p>
            <a:pPr lvl="0"/>
            <a:r>
              <a:rPr lang="en-US" dirty="0"/>
              <a:t>SUB-TITLE</a:t>
            </a:r>
          </a:p>
        </p:txBody>
      </p:sp>
    </p:spTree>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1" y="1949612"/>
            <a:ext cx="5181600" cy="4351338"/>
          </a:xfrm>
          <a:prstGeom prst="rect">
            <a:avLst/>
          </a:prstGeom>
        </p:spPr>
        <p:txBody>
          <a:bodyPr/>
          <a:lstStyle>
            <a:lvl1pPr>
              <a:defRPr sz="1999">
                <a:solidFill>
                  <a:srgbClr val="19354D"/>
                </a:solidFill>
              </a:defRPr>
            </a:lvl1pPr>
            <a:lvl2pPr>
              <a:defRPr sz="1799">
                <a:solidFill>
                  <a:srgbClr val="19354D"/>
                </a:solidFill>
              </a:defRPr>
            </a:lvl2pPr>
            <a:lvl3pPr>
              <a:defRPr sz="1600">
                <a:solidFill>
                  <a:srgbClr val="19354D"/>
                </a:solidFill>
              </a:defRPr>
            </a:lvl3pPr>
            <a:lvl4pPr>
              <a:defRPr sz="1400">
                <a:solidFill>
                  <a:srgbClr val="19354D"/>
                </a:solidFill>
              </a:defRPr>
            </a:lvl4pPr>
            <a:lvl5pPr>
              <a:defRPr sz="12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0" hasCustomPrompt="1"/>
          </p:nvPr>
        </p:nvSpPr>
        <p:spPr>
          <a:xfrm>
            <a:off x="1" y="361950"/>
            <a:ext cx="12192000" cy="603504"/>
          </a:xfrm>
          <a:prstGeom prst="rect">
            <a:avLst/>
          </a:prstGeom>
          <a:solidFill>
            <a:srgbClr val="29B5CF"/>
          </a:solidFill>
        </p:spPr>
        <p:txBody>
          <a:bodyPr/>
          <a:lstStyle>
            <a:lvl1pPr marL="0" indent="0" algn="l">
              <a:buNone/>
              <a:defRPr sz="3199" b="1">
                <a:solidFill>
                  <a:schemeClr val="bg1"/>
                </a:solidFill>
                <a:latin typeface="+mj-lt"/>
              </a:defRPr>
            </a:lvl1pPr>
          </a:lstStyle>
          <a:p>
            <a:pPr marL="231703" marR="0" lvl="0" indent="-231703" algn="l" defTabSz="914126" rtl="0" eaLnBrk="0" fontAlgn="base" latinLnBrk="0" hangingPunct="0">
              <a:lnSpc>
                <a:spcPct val="100000"/>
              </a:lnSpc>
              <a:spcBef>
                <a:spcPct val="20000"/>
              </a:spcBef>
              <a:spcAft>
                <a:spcPct val="0"/>
              </a:spcAft>
              <a:buClrTx/>
              <a:buSzTx/>
              <a:tabLst/>
              <a:defRPr/>
            </a:pPr>
            <a:r>
              <a:rPr lang="en-US" dirty="0"/>
              <a:t>Slide Title</a:t>
            </a:r>
          </a:p>
        </p:txBody>
      </p:sp>
      <p:sp>
        <p:nvSpPr>
          <p:cNvPr id="10" name="Content Placeholder 2"/>
          <p:cNvSpPr>
            <a:spLocks noGrp="1"/>
          </p:cNvSpPr>
          <p:nvPr>
            <p:ph sz="half" idx="13"/>
          </p:nvPr>
        </p:nvSpPr>
        <p:spPr>
          <a:xfrm>
            <a:off x="6172200" y="1949612"/>
            <a:ext cx="5181600" cy="4351338"/>
          </a:xfrm>
          <a:prstGeom prst="rect">
            <a:avLst/>
          </a:prstGeom>
        </p:spPr>
        <p:txBody>
          <a:bodyPr/>
          <a:lstStyle>
            <a:lvl1pPr>
              <a:defRPr sz="1999">
                <a:solidFill>
                  <a:srgbClr val="19354D"/>
                </a:solidFill>
              </a:defRPr>
            </a:lvl1pPr>
            <a:lvl2pPr>
              <a:defRPr sz="1799">
                <a:solidFill>
                  <a:srgbClr val="19354D"/>
                </a:solidFill>
              </a:defRPr>
            </a:lvl2pPr>
            <a:lvl3pPr>
              <a:defRPr sz="1600">
                <a:solidFill>
                  <a:srgbClr val="19354D"/>
                </a:solidFill>
              </a:defRPr>
            </a:lvl3pPr>
            <a:lvl4pPr>
              <a:defRPr sz="1400">
                <a:solidFill>
                  <a:srgbClr val="19354D"/>
                </a:solidFill>
              </a:defRPr>
            </a:lvl4pPr>
            <a:lvl5pPr>
              <a:defRPr sz="12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2"/>
          <p:cNvSpPr>
            <a:spLocks noGrp="1"/>
          </p:cNvSpPr>
          <p:nvPr>
            <p:ph type="body" sz="quarter" idx="11" hasCustomPrompt="1"/>
          </p:nvPr>
        </p:nvSpPr>
        <p:spPr>
          <a:xfrm>
            <a:off x="838201" y="1131363"/>
            <a:ext cx="10515600" cy="457200"/>
          </a:xfrm>
          <a:prstGeom prst="rect">
            <a:avLst/>
          </a:prstGeom>
        </p:spPr>
        <p:txBody>
          <a:bodyPr/>
          <a:lstStyle>
            <a:lvl1pPr marL="0" indent="0">
              <a:buNone/>
              <a:defRPr sz="2399" b="1" cap="all" baseline="0">
                <a:solidFill>
                  <a:srgbClr val="19354D"/>
                </a:solidFill>
                <a:latin typeface="+mj-lt"/>
              </a:defRPr>
            </a:lvl1pPr>
            <a:lvl2pPr marL="457063" indent="0">
              <a:buNone/>
              <a:defRPr sz="2399">
                <a:solidFill>
                  <a:srgbClr val="19354D"/>
                </a:solidFill>
              </a:defRPr>
            </a:lvl2pPr>
            <a:lvl3pPr marL="914126" indent="0">
              <a:buNone/>
              <a:defRPr sz="2399">
                <a:solidFill>
                  <a:srgbClr val="19354D"/>
                </a:solidFill>
              </a:defRPr>
            </a:lvl3pPr>
            <a:lvl4pPr marL="1371189" indent="0">
              <a:buNone/>
              <a:defRPr sz="2399">
                <a:solidFill>
                  <a:srgbClr val="19354D"/>
                </a:solidFill>
              </a:defRPr>
            </a:lvl4pPr>
            <a:lvl5pPr marL="1828251" indent="0">
              <a:buNone/>
              <a:defRPr sz="2399">
                <a:solidFill>
                  <a:srgbClr val="19354D"/>
                </a:solidFill>
              </a:defRPr>
            </a:lvl5pPr>
          </a:lstStyle>
          <a:p>
            <a:pPr lvl="0"/>
            <a:r>
              <a:rPr lang="en-US" dirty="0"/>
              <a:t>SUB-TITLE</a:t>
            </a:r>
          </a:p>
        </p:txBody>
      </p:sp>
    </p:spTree>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1600" y="1892704"/>
            <a:ext cx="6172200" cy="4286250"/>
          </a:xfrm>
          <a:prstGeom prst="rect">
            <a:avLst/>
          </a:prstGeom>
        </p:spPr>
        <p:txBody>
          <a:bodyPr/>
          <a:lstStyle>
            <a:lvl1pPr>
              <a:defRPr sz="1999">
                <a:solidFill>
                  <a:srgbClr val="19354D"/>
                </a:solidFill>
              </a:defRPr>
            </a:lvl1pPr>
            <a:lvl2pPr>
              <a:defRPr sz="1799">
                <a:solidFill>
                  <a:srgbClr val="19354D"/>
                </a:solidFill>
              </a:defRPr>
            </a:lvl2pPr>
            <a:lvl3pPr>
              <a:defRPr sz="1600">
                <a:solidFill>
                  <a:srgbClr val="19354D"/>
                </a:solidFill>
              </a:defRPr>
            </a:lvl3pPr>
            <a:lvl4pPr>
              <a:defRPr sz="1400">
                <a:solidFill>
                  <a:srgbClr val="19354D"/>
                </a:solidFill>
              </a:defRPr>
            </a:lvl4pPr>
            <a:lvl5pPr>
              <a:defRPr sz="1200">
                <a:solidFill>
                  <a:srgbClr val="19354D"/>
                </a:solidFill>
              </a:defRPr>
            </a:lvl5pPr>
            <a:lvl6pPr>
              <a:defRPr sz="1999"/>
            </a:lvl6pPr>
            <a:lvl7pPr>
              <a:defRPr sz="1999"/>
            </a:lvl7pPr>
            <a:lvl8pPr>
              <a:defRPr sz="1999"/>
            </a:lvl8pPr>
            <a:lvl9pPr>
              <a:defRPr sz="199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8201" y="1884766"/>
            <a:ext cx="3932237" cy="4294188"/>
          </a:xfrm>
          <a:prstGeom prst="rect">
            <a:avLst/>
          </a:prstGeom>
        </p:spPr>
        <p:txBody>
          <a:bodyPr/>
          <a:lstStyle>
            <a:lvl1pPr marL="0" indent="0">
              <a:buNone/>
              <a:defRPr sz="1999">
                <a:solidFill>
                  <a:srgbClr val="19354D"/>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Click to edit Master text styles</a:t>
            </a:r>
          </a:p>
        </p:txBody>
      </p:sp>
      <p:sp>
        <p:nvSpPr>
          <p:cNvPr id="8" name="Text Placeholder 8"/>
          <p:cNvSpPr>
            <a:spLocks noGrp="1"/>
          </p:cNvSpPr>
          <p:nvPr>
            <p:ph type="body" sz="quarter" idx="10" hasCustomPrompt="1"/>
          </p:nvPr>
        </p:nvSpPr>
        <p:spPr>
          <a:xfrm>
            <a:off x="1" y="361950"/>
            <a:ext cx="12192000" cy="603504"/>
          </a:xfrm>
          <a:prstGeom prst="rect">
            <a:avLst/>
          </a:prstGeom>
          <a:solidFill>
            <a:srgbClr val="29B5CF"/>
          </a:solidFill>
        </p:spPr>
        <p:txBody>
          <a:bodyPr/>
          <a:lstStyle>
            <a:lvl1pPr marL="0" indent="0" algn="l">
              <a:buNone/>
              <a:defRPr sz="3199" b="1">
                <a:solidFill>
                  <a:schemeClr val="bg1"/>
                </a:solidFill>
                <a:latin typeface="+mj-lt"/>
              </a:defRPr>
            </a:lvl1pPr>
          </a:lstStyle>
          <a:p>
            <a:pPr marL="231703" marR="0" lvl="0" indent="-231703" algn="l" defTabSz="914126" rtl="0" eaLnBrk="0" fontAlgn="base" latinLnBrk="0" hangingPunct="0">
              <a:lnSpc>
                <a:spcPct val="100000"/>
              </a:lnSpc>
              <a:spcBef>
                <a:spcPct val="20000"/>
              </a:spcBef>
              <a:spcAft>
                <a:spcPct val="0"/>
              </a:spcAft>
              <a:buClrTx/>
              <a:buSzTx/>
              <a:tabLst/>
              <a:defRPr/>
            </a:pPr>
            <a:r>
              <a:rPr lang="en-US" dirty="0"/>
              <a:t>Slide Title</a:t>
            </a:r>
          </a:p>
        </p:txBody>
      </p:sp>
      <p:sp>
        <p:nvSpPr>
          <p:cNvPr id="9" name="Text Placeholder 12"/>
          <p:cNvSpPr>
            <a:spLocks noGrp="1"/>
          </p:cNvSpPr>
          <p:nvPr>
            <p:ph type="body" sz="quarter" idx="11" hasCustomPrompt="1"/>
          </p:nvPr>
        </p:nvSpPr>
        <p:spPr>
          <a:xfrm>
            <a:off x="838201" y="1131363"/>
            <a:ext cx="10515600" cy="457200"/>
          </a:xfrm>
          <a:prstGeom prst="rect">
            <a:avLst/>
          </a:prstGeom>
        </p:spPr>
        <p:txBody>
          <a:bodyPr/>
          <a:lstStyle>
            <a:lvl1pPr marL="0" indent="0">
              <a:buNone/>
              <a:defRPr sz="2399" b="1" cap="all" baseline="0">
                <a:solidFill>
                  <a:srgbClr val="19354D"/>
                </a:solidFill>
                <a:latin typeface="+mj-lt"/>
              </a:defRPr>
            </a:lvl1pPr>
            <a:lvl2pPr marL="457063" indent="0">
              <a:buNone/>
              <a:defRPr sz="2399">
                <a:solidFill>
                  <a:srgbClr val="19354D"/>
                </a:solidFill>
              </a:defRPr>
            </a:lvl2pPr>
            <a:lvl3pPr marL="914126" indent="0">
              <a:buNone/>
              <a:defRPr sz="2399">
                <a:solidFill>
                  <a:srgbClr val="19354D"/>
                </a:solidFill>
              </a:defRPr>
            </a:lvl3pPr>
            <a:lvl4pPr marL="1371189" indent="0">
              <a:buNone/>
              <a:defRPr sz="2399">
                <a:solidFill>
                  <a:srgbClr val="19354D"/>
                </a:solidFill>
              </a:defRPr>
            </a:lvl4pPr>
            <a:lvl5pPr marL="1828251" indent="0">
              <a:buNone/>
              <a:defRPr sz="2399">
                <a:solidFill>
                  <a:srgbClr val="19354D"/>
                </a:solidFill>
              </a:defRPr>
            </a:lvl5pPr>
          </a:lstStyle>
          <a:p>
            <a:pPr lvl="0"/>
            <a:r>
              <a:rPr lang="en-US" dirty="0"/>
              <a:t>SUB-TITLE</a:t>
            </a:r>
          </a:p>
        </p:txBody>
      </p:sp>
    </p:spTree>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1600" y="1933495"/>
            <a:ext cx="6172200" cy="4404783"/>
          </a:xfrm>
          <a:prstGeom prst="rect">
            <a:avLst/>
          </a:prstGeo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dirty="0"/>
          </a:p>
        </p:txBody>
      </p:sp>
      <p:sp>
        <p:nvSpPr>
          <p:cNvPr id="4" name="Text Placeholder 3"/>
          <p:cNvSpPr>
            <a:spLocks noGrp="1"/>
          </p:cNvSpPr>
          <p:nvPr>
            <p:ph type="body" sz="half" idx="2"/>
          </p:nvPr>
        </p:nvSpPr>
        <p:spPr>
          <a:xfrm>
            <a:off x="838201" y="1925559"/>
            <a:ext cx="3932237" cy="4412721"/>
          </a:xfrm>
          <a:prstGeom prst="rect">
            <a:avLst/>
          </a:prstGeom>
        </p:spPr>
        <p:txBody>
          <a:bodyPr/>
          <a:lstStyle>
            <a:lvl1pPr marL="0" indent="0">
              <a:buNone/>
              <a:defRPr sz="1999">
                <a:solidFill>
                  <a:srgbClr val="19354D"/>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Click to edit Master text styles</a:t>
            </a:r>
          </a:p>
        </p:txBody>
      </p:sp>
      <p:sp>
        <p:nvSpPr>
          <p:cNvPr id="8" name="Text Placeholder 8"/>
          <p:cNvSpPr>
            <a:spLocks noGrp="1"/>
          </p:cNvSpPr>
          <p:nvPr>
            <p:ph type="body" sz="quarter" idx="10" hasCustomPrompt="1"/>
          </p:nvPr>
        </p:nvSpPr>
        <p:spPr>
          <a:xfrm>
            <a:off x="1" y="361950"/>
            <a:ext cx="12192000" cy="603504"/>
          </a:xfrm>
          <a:prstGeom prst="rect">
            <a:avLst/>
          </a:prstGeom>
          <a:solidFill>
            <a:srgbClr val="29B5CF"/>
          </a:solidFill>
        </p:spPr>
        <p:txBody>
          <a:bodyPr/>
          <a:lstStyle>
            <a:lvl1pPr marL="0" indent="0" algn="l">
              <a:buNone/>
              <a:defRPr sz="3199" b="1">
                <a:solidFill>
                  <a:schemeClr val="bg1"/>
                </a:solidFill>
                <a:latin typeface="+mj-lt"/>
              </a:defRPr>
            </a:lvl1pPr>
          </a:lstStyle>
          <a:p>
            <a:pPr marL="231703" marR="0" lvl="0" indent="-231703" algn="l" defTabSz="914126" rtl="0" eaLnBrk="0" fontAlgn="base" latinLnBrk="0" hangingPunct="0">
              <a:lnSpc>
                <a:spcPct val="100000"/>
              </a:lnSpc>
              <a:spcBef>
                <a:spcPct val="20000"/>
              </a:spcBef>
              <a:spcAft>
                <a:spcPct val="0"/>
              </a:spcAft>
              <a:buClrTx/>
              <a:buSzTx/>
              <a:tabLst/>
              <a:defRPr/>
            </a:pPr>
            <a:r>
              <a:rPr lang="en-US" dirty="0"/>
              <a:t>Slide Title</a:t>
            </a:r>
          </a:p>
        </p:txBody>
      </p:sp>
      <p:sp>
        <p:nvSpPr>
          <p:cNvPr id="9" name="Text Placeholder 12"/>
          <p:cNvSpPr>
            <a:spLocks noGrp="1"/>
          </p:cNvSpPr>
          <p:nvPr>
            <p:ph type="body" sz="quarter" idx="11" hasCustomPrompt="1"/>
          </p:nvPr>
        </p:nvSpPr>
        <p:spPr>
          <a:xfrm>
            <a:off x="838201" y="1131363"/>
            <a:ext cx="10515600" cy="457200"/>
          </a:xfrm>
          <a:prstGeom prst="rect">
            <a:avLst/>
          </a:prstGeom>
        </p:spPr>
        <p:txBody>
          <a:bodyPr/>
          <a:lstStyle>
            <a:lvl1pPr marL="0" indent="0">
              <a:buNone/>
              <a:defRPr sz="2399" b="1" cap="all" baseline="0">
                <a:solidFill>
                  <a:srgbClr val="19354D"/>
                </a:solidFill>
                <a:latin typeface="+mj-lt"/>
              </a:defRPr>
            </a:lvl1pPr>
            <a:lvl2pPr marL="457063" indent="0">
              <a:buNone/>
              <a:defRPr sz="2399">
                <a:solidFill>
                  <a:srgbClr val="19354D"/>
                </a:solidFill>
              </a:defRPr>
            </a:lvl2pPr>
            <a:lvl3pPr marL="914126" indent="0">
              <a:buNone/>
              <a:defRPr sz="2399">
                <a:solidFill>
                  <a:srgbClr val="19354D"/>
                </a:solidFill>
              </a:defRPr>
            </a:lvl3pPr>
            <a:lvl4pPr marL="1371189" indent="0">
              <a:buNone/>
              <a:defRPr sz="2399">
                <a:solidFill>
                  <a:srgbClr val="19354D"/>
                </a:solidFill>
              </a:defRPr>
            </a:lvl4pPr>
            <a:lvl5pPr marL="1828251" indent="0">
              <a:buNone/>
              <a:defRPr sz="2399">
                <a:solidFill>
                  <a:srgbClr val="19354D"/>
                </a:solidFill>
              </a:defRPr>
            </a:lvl5pPr>
          </a:lstStyle>
          <a:p>
            <a:pPr lvl="0"/>
            <a:r>
              <a:rPr lang="en-US" dirty="0"/>
              <a:t>SUB-TITLE</a:t>
            </a:r>
          </a:p>
        </p:txBody>
      </p:sp>
    </p:spTree>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30"/>
          <a:stretch/>
        </p:blipFill>
        <p:spPr>
          <a:xfrm>
            <a:off x="3953436" y="1608051"/>
            <a:ext cx="4318000" cy="3640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5">
    <p:spTree>
      <p:nvGrpSpPr>
        <p:cNvPr id="1" name=""/>
        <p:cNvGrpSpPr/>
        <p:nvPr/>
      </p:nvGrpSpPr>
      <p:grpSpPr>
        <a:xfrm>
          <a:off x="0" y="0"/>
          <a:ext cx="0" cy="0"/>
          <a:chOff x="0" y="0"/>
          <a:chExt cx="0" cy="0"/>
        </a:xfrm>
      </p:grpSpPr>
      <p:sp>
        <p:nvSpPr>
          <p:cNvPr id="10" name="Titel 1"/>
          <p:cNvSpPr>
            <a:spLocks noGrp="1"/>
          </p:cNvSpPr>
          <p:nvPr>
            <p:ph type="title"/>
          </p:nvPr>
        </p:nvSpPr>
        <p:spPr>
          <a:xfrm>
            <a:off x="516321" y="410830"/>
            <a:ext cx="11134799" cy="1073122"/>
          </a:xfrm>
        </p:spPr>
        <p:txBody>
          <a:bodyPr/>
          <a:lstStyle/>
          <a:p>
            <a:r>
              <a:rPr lang="de-DE" dirty="0"/>
              <a:t>Titelmasterformat durch Klicken bearbeiten</a:t>
            </a:r>
            <a:endParaRPr lang="en-US" dirty="0"/>
          </a:p>
        </p:txBody>
      </p:sp>
      <p:sp>
        <p:nvSpPr>
          <p:cNvPr id="3" name="Inhaltsplatzhalter 2"/>
          <p:cNvSpPr>
            <a:spLocks noGrp="1"/>
          </p:cNvSpPr>
          <p:nvPr>
            <p:ph idx="1"/>
          </p:nvPr>
        </p:nvSpPr>
        <p:spPr>
          <a:xfrm>
            <a:off x="8775544" y="1483952"/>
            <a:ext cx="2864000" cy="4319248"/>
          </a:xfrm>
          <a:noFill/>
        </p:spPr>
        <p:txBody>
          <a:bodyPr/>
          <a:lstStyle>
            <a:lvl1pPr>
              <a:defRPr sz="2000"/>
            </a:lvl1pPr>
            <a:lvl2pPr>
              <a:defRPr sz="1800"/>
            </a:lvl2pPr>
            <a:lvl3pPr>
              <a:defRPr sz="1600"/>
            </a:lvl3pPr>
            <a:lvl4pPr>
              <a:defRPr sz="1400"/>
            </a:lvl4pPr>
            <a:lvl5pPr>
              <a:defRPr sz="14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p:cNvSpPr>
            <a:spLocks noGrp="1"/>
          </p:cNvSpPr>
          <p:nvPr>
            <p:ph type="ftr" sz="quarter" idx="11"/>
          </p:nvPr>
        </p:nvSpPr>
        <p:spPr/>
        <p:txBody>
          <a:bodyPr/>
          <a:lstStyle/>
          <a:p>
            <a:endParaRPr lang="en-US" dirty="0"/>
          </a:p>
        </p:txBody>
      </p:sp>
      <p:sp>
        <p:nvSpPr>
          <p:cNvPr id="6" name="Foliennummernplatzhalter 5"/>
          <p:cNvSpPr>
            <a:spLocks noGrp="1"/>
          </p:cNvSpPr>
          <p:nvPr>
            <p:ph type="sldNum" sz="quarter" idx="12"/>
          </p:nvPr>
        </p:nvSpPr>
        <p:spPr/>
        <p:txBody>
          <a:bodyPr/>
          <a:lstStyle/>
          <a:p>
            <a:fld id="{75A4F164-3A46-4CEE-A25C-CA523D5E42F3}" type="slidenum">
              <a:rPr lang="en-US" smtClean="0"/>
              <a:pPr/>
              <a:t>‹#›</a:t>
            </a:fld>
            <a:endParaRPr lang="en-US" dirty="0"/>
          </a:p>
        </p:txBody>
      </p:sp>
      <p:sp>
        <p:nvSpPr>
          <p:cNvPr id="13" name="Textplatzhalter 12"/>
          <p:cNvSpPr>
            <a:spLocks noGrp="1"/>
          </p:cNvSpPr>
          <p:nvPr>
            <p:ph type="body" sz="quarter" idx="13" hasCustomPrompt="1"/>
          </p:nvPr>
        </p:nvSpPr>
        <p:spPr>
          <a:xfrm>
            <a:off x="516320" y="942478"/>
            <a:ext cx="11134587" cy="541474"/>
          </a:xfrm>
        </p:spPr>
        <p:txBody>
          <a:bodyPr lIns="10800" anchor="t" anchorCtr="0"/>
          <a:lstStyle>
            <a:lvl1pPr marL="0" indent="0">
              <a:buNone/>
              <a:defRPr sz="2000">
                <a:solidFill>
                  <a:schemeClr val="bg1">
                    <a:lumMod val="50000"/>
                  </a:schemeClr>
                </a:solidFill>
              </a:defRPr>
            </a:lvl1pPr>
          </a:lstStyle>
          <a:p>
            <a:r>
              <a:rPr lang="en-US" noProof="1">
                <a:latin typeface="Calibri Light" panose="020F0302020204030204" pitchFamily="34" charset="0"/>
              </a:rPr>
              <a:t>Enter your subheadline here</a:t>
            </a: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6">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en-US" dirty="0"/>
          </a:p>
        </p:txBody>
      </p:sp>
      <p:sp>
        <p:nvSpPr>
          <p:cNvPr id="4" name="Fußzeilenplatzhalter 3"/>
          <p:cNvSpPr>
            <a:spLocks noGrp="1"/>
          </p:cNvSpPr>
          <p:nvPr>
            <p:ph type="ftr" sz="quarter" idx="11"/>
          </p:nvPr>
        </p:nvSpPr>
        <p:spPr/>
        <p:txBody>
          <a:bodyPr/>
          <a:lstStyle/>
          <a:p>
            <a:endParaRPr lang="en-US" dirty="0"/>
          </a:p>
        </p:txBody>
      </p:sp>
      <p:sp>
        <p:nvSpPr>
          <p:cNvPr id="5" name="Foliennummernplatzhalter 4"/>
          <p:cNvSpPr>
            <a:spLocks noGrp="1"/>
          </p:cNvSpPr>
          <p:nvPr>
            <p:ph type="sldNum" sz="quarter" idx="12"/>
          </p:nvPr>
        </p:nvSpPr>
        <p:spPr/>
        <p:txBody>
          <a:bodyPr/>
          <a:lstStyle/>
          <a:p>
            <a:fld id="{75A4F164-3A46-4CEE-A25C-CA523D5E42F3}" type="slidenum">
              <a:rPr lang="en-US" smtClean="0"/>
              <a:pPr/>
              <a:t>‹#›</a:t>
            </a:fld>
            <a:endParaRPr lang="en-US" dirty="0"/>
          </a:p>
        </p:txBody>
      </p:sp>
      <p:sp>
        <p:nvSpPr>
          <p:cNvPr id="6" name="Textplatzhalter 12"/>
          <p:cNvSpPr>
            <a:spLocks noGrp="1"/>
          </p:cNvSpPr>
          <p:nvPr>
            <p:ph type="body" sz="quarter" idx="13" hasCustomPrompt="1"/>
          </p:nvPr>
        </p:nvSpPr>
        <p:spPr>
          <a:xfrm>
            <a:off x="516320" y="942478"/>
            <a:ext cx="11134587" cy="541474"/>
          </a:xfrm>
        </p:spPr>
        <p:txBody>
          <a:bodyPr lIns="10800" anchor="t" anchorCtr="0"/>
          <a:lstStyle>
            <a:lvl1pPr marL="0" indent="0">
              <a:buNone/>
              <a:defRPr sz="2000">
                <a:solidFill>
                  <a:schemeClr val="bg1">
                    <a:lumMod val="50000"/>
                  </a:schemeClr>
                </a:solidFill>
              </a:defRPr>
            </a:lvl1pPr>
          </a:lstStyle>
          <a:p>
            <a:r>
              <a:rPr lang="en-US" noProof="1">
                <a:latin typeface="Calibri Light" panose="020F0302020204030204" pitchFamily="34" charset="0"/>
              </a:rPr>
              <a:t>Enter your subheadline here</a:t>
            </a:r>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theme" Target="../theme/theme2.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3.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theme" Target="../theme/theme4.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5" Type="http://schemas.openxmlformats.org/officeDocument/2006/relationships/slideLayout" Target="../slideLayouts/slideLayout72.xml"/><Relationship Id="rId4" Type="http://schemas.openxmlformats.org/officeDocument/2006/relationships/slideLayout" Target="../slideLayouts/slideLayout71.xml"/><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516321" y="410830"/>
            <a:ext cx="11134799" cy="1073122"/>
          </a:xfrm>
          <a:prstGeom prst="rect">
            <a:avLst/>
          </a:prstGeom>
        </p:spPr>
        <p:txBody>
          <a:bodyPr vert="horz" lIns="0" tIns="0" rIns="0" bIns="0" rtlCol="0" anchor="t" anchorCtr="0">
            <a:normAutofit/>
          </a:bodyPr>
          <a:lstStyle/>
          <a:p>
            <a:r>
              <a:rPr lang="de-DE" dirty="0"/>
              <a:t>Titelmasterformat durch Klicken bearbeiten</a:t>
            </a:r>
            <a:endParaRPr lang="en-US" dirty="0"/>
          </a:p>
        </p:txBody>
      </p:sp>
      <p:sp>
        <p:nvSpPr>
          <p:cNvPr id="3" name="Textplatzhalter 2"/>
          <p:cNvSpPr>
            <a:spLocks noGrp="1"/>
          </p:cNvSpPr>
          <p:nvPr>
            <p:ph type="body" idx="1"/>
          </p:nvPr>
        </p:nvSpPr>
        <p:spPr>
          <a:xfrm>
            <a:off x="516321" y="1483952"/>
            <a:ext cx="11134799" cy="4247998"/>
          </a:xfrm>
          <a:prstGeom prst="rect">
            <a:avLst/>
          </a:prstGeom>
        </p:spPr>
        <p:txBody>
          <a:bodyPr vert="horz" lIns="1080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p:cNvSpPr>
            <a:spLocks noGrp="1"/>
          </p:cNvSpPr>
          <p:nvPr>
            <p:ph type="ftr" sz="quarter" idx="3"/>
          </p:nvPr>
        </p:nvSpPr>
        <p:spPr>
          <a:xfrm>
            <a:off x="1780393" y="6152561"/>
            <a:ext cx="6829707" cy="360000"/>
          </a:xfrm>
          <a:prstGeom prst="rect">
            <a:avLst/>
          </a:prstGeom>
        </p:spPr>
        <p:txBody>
          <a:bodyPr vert="horz" lIns="0" tIns="0" rIns="0" bIns="0" rtlCol="0" anchor="b" anchorCtr="0"/>
          <a:lstStyle>
            <a:lvl1pPr algn="ctr">
              <a:defRPr sz="1200">
                <a:solidFill>
                  <a:srgbClr val="7F7F7F"/>
                </a:solidFill>
                <a:latin typeface="Calibri Light" panose="020F0302020204030204" pitchFamily="34" charset="0"/>
              </a:defRPr>
            </a:lvl1pPr>
          </a:lstStyle>
          <a:p>
            <a:pPr defTabSz="914309" eaLnBrk="1" fontAlgn="auto" hangingPunct="1">
              <a:spcBef>
                <a:spcPts val="0"/>
              </a:spcBef>
              <a:spcAft>
                <a:spcPts val="0"/>
              </a:spcAft>
            </a:pPr>
            <a:endParaRPr lang="en-US" dirty="0">
              <a:cs typeface=""/>
            </a:endParaRPr>
          </a:p>
        </p:txBody>
      </p:sp>
      <p:sp>
        <p:nvSpPr>
          <p:cNvPr id="6" name="Foliennummernplatzhalter 5"/>
          <p:cNvSpPr>
            <a:spLocks noGrp="1"/>
          </p:cNvSpPr>
          <p:nvPr>
            <p:ph type="sldNum" sz="quarter" idx="4"/>
          </p:nvPr>
        </p:nvSpPr>
        <p:spPr>
          <a:xfrm>
            <a:off x="516320" y="6152561"/>
            <a:ext cx="914427" cy="360000"/>
          </a:xfrm>
          <a:prstGeom prst="rect">
            <a:avLst/>
          </a:prstGeom>
        </p:spPr>
        <p:txBody>
          <a:bodyPr vert="horz" lIns="0" tIns="0" rIns="0" bIns="0" rtlCol="0" anchor="b" anchorCtr="0"/>
          <a:lstStyle>
            <a:lvl1pPr algn="l">
              <a:defRPr sz="1200">
                <a:solidFill>
                  <a:srgbClr val="7F7F7F"/>
                </a:solidFill>
                <a:latin typeface="Calibri Light" panose="020F0302020204030204" pitchFamily="34" charset="0"/>
              </a:defRPr>
            </a:lvl1pPr>
          </a:lstStyle>
          <a:p>
            <a:pPr defTabSz="914309" eaLnBrk="1" fontAlgn="auto" hangingPunct="1">
              <a:spcBef>
                <a:spcPts val="0"/>
              </a:spcBef>
              <a:spcAft>
                <a:spcPts val="0"/>
              </a:spcAft>
            </a:pPr>
            <a:fld id="{75A4F164-3A46-4CEE-A25C-CA523D5E42F3}" type="slidenum">
              <a:rPr lang="en-US" smtClean="0">
                <a:cs typeface=""/>
              </a:rPr>
              <a:pPr defTabSz="914309" eaLnBrk="1" fontAlgn="auto" hangingPunct="1">
                <a:spcBef>
                  <a:spcPts val="0"/>
                </a:spcBef>
                <a:spcAft>
                  <a:spcPts val="0"/>
                </a:spcAft>
              </a:pPr>
              <a:t>‹#›</a:t>
            </a:fld>
            <a:endParaRPr lang="en-US" dirty="0">
              <a:cs typeface=""/>
            </a:endParaRPr>
          </a:p>
        </p:txBody>
      </p:sp>
    </p:spTree>
    <p:extLst>
      <p:ext uri="{BB962C8B-B14F-4D97-AF65-F5344CB8AC3E}">
        <p14:creationId xmlns:p14="http://schemas.microsoft.com/office/powerpoint/2010/main" val="1819328111"/>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Lst>
  <p:txStyles>
    <p:titleStyle>
      <a:lvl1pPr algn="l" defTabSz="914400" rtl="0" eaLnBrk="1" latinLnBrk="0" hangingPunct="1">
        <a:spcBef>
          <a:spcPct val="0"/>
        </a:spcBef>
        <a:buNone/>
        <a:defRPr sz="3200" b="0" kern="1200">
          <a:solidFill>
            <a:schemeClr val="tx1"/>
          </a:solidFill>
          <a:latin typeface="Calibri Light" panose="020F0302020204030204" pitchFamily="34" charset="0"/>
          <a:ea typeface="+mj-ea"/>
          <a:cs typeface="+mj-cs"/>
        </a:defRPr>
      </a:lvl1pPr>
    </p:titleStyle>
    <p:bodyStyle>
      <a:lvl1pPr marL="273050" indent="-273050" algn="l" defTabSz="914400" rtl="0" eaLnBrk="1" latinLnBrk="0" hangingPunct="1">
        <a:spcBef>
          <a:spcPts val="0"/>
        </a:spcBef>
        <a:spcAft>
          <a:spcPts val="1000"/>
        </a:spcAft>
        <a:buFont typeface="Wingdings" panose="05000000000000000000" pitchFamily="2" charset="2"/>
        <a:buChar char="§"/>
        <a:defRPr sz="2200" kern="1200">
          <a:solidFill>
            <a:schemeClr val="tx1"/>
          </a:solidFill>
          <a:latin typeface="Calibri Light" panose="020F0302020204030204" pitchFamily="34" charset="0"/>
          <a:ea typeface="+mn-ea"/>
          <a:cs typeface="+mn-cs"/>
        </a:defRPr>
      </a:lvl1pPr>
      <a:lvl2pPr marL="808038" indent="-273050" algn="l" defTabSz="914400" rtl="0" eaLnBrk="1" latinLnBrk="0" hangingPunct="1">
        <a:spcBef>
          <a:spcPts val="0"/>
        </a:spcBef>
        <a:spcAft>
          <a:spcPts val="1000"/>
        </a:spcAft>
        <a:buFont typeface="Symbol" panose="05050102010706020507" pitchFamily="18" charset="2"/>
        <a:buChar char="-"/>
        <a:defRPr sz="2000" kern="1200">
          <a:solidFill>
            <a:schemeClr val="tx1"/>
          </a:solidFill>
          <a:latin typeface="Calibri Light" panose="020F0302020204030204" pitchFamily="34" charset="0"/>
          <a:ea typeface="+mn-ea"/>
          <a:cs typeface="+mn-cs"/>
        </a:defRPr>
      </a:lvl2pPr>
      <a:lvl3pPr marL="1081088" indent="-177800" algn="l" defTabSz="914400" rtl="0" eaLnBrk="1" latinLnBrk="0" hangingPunct="1">
        <a:spcBef>
          <a:spcPts val="0"/>
        </a:spcBef>
        <a:spcAft>
          <a:spcPts val="1000"/>
        </a:spcAft>
        <a:buFont typeface="Symbol" panose="05050102010706020507" pitchFamily="18" charset="2"/>
        <a:buChar char="-"/>
        <a:defRPr sz="1800" kern="1200">
          <a:solidFill>
            <a:schemeClr val="tx1"/>
          </a:solidFill>
          <a:latin typeface="Calibri Light" panose="020F0302020204030204" pitchFamily="34" charset="0"/>
          <a:ea typeface="+mn-ea"/>
          <a:cs typeface="+mn-cs"/>
        </a:defRPr>
      </a:lvl3pPr>
      <a:lvl4pPr marL="1436688" indent="-177800" algn="l" defTabSz="914400" rtl="0" eaLnBrk="1" latinLnBrk="0" hangingPunct="1">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4pPr>
      <a:lvl5pPr marL="1793875" indent="-179388" algn="l" defTabSz="914400" rtl="0" eaLnBrk="1" latinLnBrk="0" hangingPunct="1">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D3649"/>
        </a:solidFill>
        <a:effectLst/>
      </p:bgPr>
    </p:bg>
    <p:spTree>
      <p:nvGrpSpPr>
        <p:cNvPr id="1" name=""/>
        <p:cNvGrpSpPr/>
        <p:nvPr/>
      </p:nvGrpSpPr>
      <p:grpSpPr>
        <a:xfrm>
          <a:off x="0" y="0"/>
          <a:ext cx="0" cy="0"/>
          <a:chOff x="0" y="0"/>
          <a:chExt cx="0" cy="0"/>
        </a:xfrm>
      </p:grpSpPr>
      <p:sp>
        <p:nvSpPr>
          <p:cNvPr id="7170" name="Title Placeholder 1"/>
          <p:cNvSpPr>
            <a:spLocks noGrp="1"/>
          </p:cNvSpPr>
          <p:nvPr>
            <p:ph type="title"/>
          </p:nvPr>
        </p:nvSpPr>
        <p:spPr bwMode="auto">
          <a:xfrm>
            <a:off x="530225" y="358775"/>
            <a:ext cx="2803525"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7171" name="Text Placeholder 2"/>
          <p:cNvSpPr>
            <a:spLocks noGrp="1"/>
          </p:cNvSpPr>
          <p:nvPr>
            <p:ph type="body" idx="1"/>
          </p:nvPr>
        </p:nvSpPr>
        <p:spPr bwMode="auto">
          <a:xfrm>
            <a:off x="3436938" y="358775"/>
            <a:ext cx="28067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Rectangle 5">
            <a:extLst>
              <a:ext uri="{FF2B5EF4-FFF2-40B4-BE49-F238E27FC236}">
                <a16:creationId xmlns:a16="http://schemas.microsoft.com/office/drawing/2014/main" id="{EACCA4A1-02C6-DA45-B653-B7B4F59688E8}"/>
              </a:ext>
            </a:extLst>
          </p:cNvPr>
          <p:cNvSpPr txBox="1">
            <a:spLocks noChangeArrowheads="1"/>
          </p:cNvSpPr>
          <p:nvPr userDrawn="1"/>
        </p:nvSpPr>
        <p:spPr bwMode="auto">
          <a:xfrm>
            <a:off x="110066" y="6721475"/>
            <a:ext cx="3293796" cy="97756"/>
          </a:xfrm>
          <a:prstGeom prst="rect">
            <a:avLst/>
          </a:prstGeom>
          <a:noFill/>
          <a:ln w="9525">
            <a:noFill/>
            <a:miter lim="800000"/>
            <a:headEnd/>
            <a:tailEnd/>
          </a:ln>
          <a:effectLst/>
        </p:spPr>
        <p:txBody>
          <a:bodyPr lIns="0" tIns="0" rIns="0" bIns="0" anchor="ctr"/>
          <a:lstStyle>
            <a:lvl1pPr>
              <a:defRPr sz="4000">
                <a:solidFill>
                  <a:schemeClr val="tx1"/>
                </a:solidFill>
                <a:latin typeface="Arial" panose="020B0604020202020204" pitchFamily="34" charset="0"/>
                <a:ea typeface="ヒラギノ角ゴ Pro W3" pitchFamily="120" charset="-128"/>
              </a:defRPr>
            </a:lvl1pPr>
            <a:lvl2pPr marL="742950" indent="-285750">
              <a:defRPr sz="4000">
                <a:solidFill>
                  <a:schemeClr val="tx1"/>
                </a:solidFill>
                <a:latin typeface="Arial" panose="020B0604020202020204" pitchFamily="34" charset="0"/>
                <a:ea typeface="ヒラギノ角ゴ Pro W3" pitchFamily="120" charset="-128"/>
              </a:defRPr>
            </a:lvl2pPr>
            <a:lvl3pPr marL="1143000" indent="-228600">
              <a:defRPr sz="4000">
                <a:solidFill>
                  <a:schemeClr val="tx1"/>
                </a:solidFill>
                <a:latin typeface="Arial" panose="020B0604020202020204" pitchFamily="34" charset="0"/>
                <a:ea typeface="ヒラギノ角ゴ Pro W3" pitchFamily="120" charset="-128"/>
              </a:defRPr>
            </a:lvl3pPr>
            <a:lvl4pPr marL="1600200" indent="-228600">
              <a:defRPr sz="4000">
                <a:solidFill>
                  <a:schemeClr val="tx1"/>
                </a:solidFill>
                <a:latin typeface="Arial" panose="020B0604020202020204" pitchFamily="34" charset="0"/>
                <a:ea typeface="ヒラギノ角ゴ Pro W3" pitchFamily="120" charset="-128"/>
              </a:defRPr>
            </a:lvl4pPr>
            <a:lvl5pPr marL="2057400" indent="-228600">
              <a:defRPr sz="4000">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9pPr>
          </a:lstStyle>
          <a:p>
            <a:pPr defTabSz="457063" eaLnBrk="1" fontAlgn="auto" hangingPunct="1">
              <a:spcBef>
                <a:spcPts val="0"/>
              </a:spcBef>
              <a:spcAft>
                <a:spcPts val="0"/>
              </a:spcAft>
              <a:defRPr/>
            </a:pPr>
            <a:r>
              <a:rPr lang="en-US" altLang="en-US" sz="900" dirty="0">
                <a:solidFill>
                  <a:schemeClr val="bg1"/>
                </a:solidFill>
                <a:cs typeface=""/>
              </a:rPr>
              <a:t>© IBM 2018</a:t>
            </a:r>
            <a:endParaRPr lang="en-US" sz="900" b="1" dirty="0">
              <a:solidFill>
                <a:schemeClr val="bg1"/>
              </a:solidFill>
              <a:cs typeface=""/>
            </a:endParaRPr>
          </a:p>
          <a:p>
            <a:pPr eaLnBrk="1" fontAlgn="auto" hangingPunct="1">
              <a:spcBef>
                <a:spcPts val="0"/>
              </a:spcBef>
              <a:spcAft>
                <a:spcPts val="0"/>
              </a:spcAft>
              <a:defRPr/>
            </a:pPr>
            <a:endParaRPr lang="en-US" altLang="en-US" sz="900" dirty="0">
              <a:solidFill>
                <a:srgbClr val="FFFFFF">
                  <a:lumMod val="85000"/>
                </a:srgbClr>
              </a:solidFill>
              <a:cs typeface=""/>
            </a:endParaRPr>
          </a:p>
        </p:txBody>
      </p:sp>
    </p:spTree>
    <p:extLst>
      <p:ext uri="{BB962C8B-B14F-4D97-AF65-F5344CB8AC3E}">
        <p14:creationId xmlns:p14="http://schemas.microsoft.com/office/powerpoint/2010/main" val="676867587"/>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 id="2147484112" r:id="rId5"/>
    <p:sldLayoutId id="2147484113" r:id="rId6"/>
    <p:sldLayoutId id="2147484114" r:id="rId7"/>
    <p:sldLayoutId id="2147484115" r:id="rId8"/>
    <p:sldLayoutId id="2147484116" r:id="rId9"/>
    <p:sldLayoutId id="2147484117" r:id="rId10"/>
    <p:sldLayoutId id="2147484118" r:id="rId11"/>
    <p:sldLayoutId id="2147484119" r:id="rId12"/>
    <p:sldLayoutId id="2147484120" r:id="rId13"/>
    <p:sldLayoutId id="2147484121" r:id="rId14"/>
    <p:sldLayoutId id="2147484122" r:id="rId15"/>
    <p:sldLayoutId id="2147484123" r:id="rId16"/>
    <p:sldLayoutId id="2147484214" r:id="rId17"/>
    <p:sldLayoutId id="2147484215" r:id="rId18"/>
  </p:sldLayoutIdLst>
  <p:hf hdr="0"/>
  <p:txStyles>
    <p:titleStyle>
      <a:lvl1pPr algn="l" defTabSz="608013" rtl="0" eaLnBrk="0" fontAlgn="base" hangingPunct="0">
        <a:spcBef>
          <a:spcPct val="0"/>
        </a:spcBef>
        <a:spcAft>
          <a:spcPct val="0"/>
        </a:spcAft>
        <a:defRPr sz="2600" kern="1200">
          <a:solidFill>
            <a:srgbClr val="5AAAFA"/>
          </a:solidFill>
          <a:latin typeface="Helvetica Neue Light" charset="0"/>
          <a:ea typeface="Helvetica Neue Light" charset="0"/>
          <a:cs typeface="Helvetica Neue Light" charset="0"/>
        </a:defRPr>
      </a:lvl1pPr>
      <a:lvl2pPr algn="l" defTabSz="608013" rtl="0" eaLnBrk="0" fontAlgn="base" hangingPunct="0">
        <a:spcBef>
          <a:spcPct val="0"/>
        </a:spcBef>
        <a:spcAft>
          <a:spcPct val="0"/>
        </a:spcAft>
        <a:defRPr sz="2600">
          <a:solidFill>
            <a:srgbClr val="5AAAFA"/>
          </a:solidFill>
          <a:latin typeface="Helvetica Neue Light" charset="0"/>
          <a:ea typeface="Helvetica Neue Light" charset="0"/>
          <a:cs typeface="Helvetica Neue Light" charset="0"/>
        </a:defRPr>
      </a:lvl2pPr>
      <a:lvl3pPr algn="l" defTabSz="608013" rtl="0" eaLnBrk="0" fontAlgn="base" hangingPunct="0">
        <a:spcBef>
          <a:spcPct val="0"/>
        </a:spcBef>
        <a:spcAft>
          <a:spcPct val="0"/>
        </a:spcAft>
        <a:defRPr sz="2600">
          <a:solidFill>
            <a:srgbClr val="5AAAFA"/>
          </a:solidFill>
          <a:latin typeface="Helvetica Neue Light" charset="0"/>
          <a:ea typeface="Helvetica Neue Light" charset="0"/>
          <a:cs typeface="Helvetica Neue Light" charset="0"/>
        </a:defRPr>
      </a:lvl3pPr>
      <a:lvl4pPr algn="l" defTabSz="608013" rtl="0" eaLnBrk="0" fontAlgn="base" hangingPunct="0">
        <a:spcBef>
          <a:spcPct val="0"/>
        </a:spcBef>
        <a:spcAft>
          <a:spcPct val="0"/>
        </a:spcAft>
        <a:defRPr sz="2600">
          <a:solidFill>
            <a:srgbClr val="5AAAFA"/>
          </a:solidFill>
          <a:latin typeface="Helvetica Neue Light" charset="0"/>
          <a:ea typeface="Helvetica Neue Light" charset="0"/>
          <a:cs typeface="Helvetica Neue Light" charset="0"/>
        </a:defRPr>
      </a:lvl4pPr>
      <a:lvl5pPr algn="l" defTabSz="608013" rtl="0" eaLnBrk="0" fontAlgn="base" hangingPunct="0">
        <a:spcBef>
          <a:spcPct val="0"/>
        </a:spcBef>
        <a:spcAft>
          <a:spcPct val="0"/>
        </a:spcAft>
        <a:defRPr sz="2600">
          <a:solidFill>
            <a:srgbClr val="5AAAFA"/>
          </a:solidFill>
          <a:latin typeface="Helvetica Neue Light" charset="0"/>
          <a:ea typeface="Helvetica Neue Light" charset="0"/>
          <a:cs typeface="Helvetica Neue Light" charset="0"/>
        </a:defRPr>
      </a:lvl5pPr>
      <a:lvl6pPr marL="457200" algn="l" defTabSz="608013" rtl="0" fontAlgn="base">
        <a:spcBef>
          <a:spcPct val="0"/>
        </a:spcBef>
        <a:spcAft>
          <a:spcPct val="0"/>
        </a:spcAft>
        <a:defRPr sz="2600">
          <a:solidFill>
            <a:srgbClr val="5AAAFA"/>
          </a:solidFill>
          <a:latin typeface="Helvetica Neue Light" charset="0"/>
          <a:ea typeface="Helvetica Neue Light" charset="0"/>
          <a:cs typeface="Helvetica Neue Light" charset="0"/>
        </a:defRPr>
      </a:lvl6pPr>
      <a:lvl7pPr marL="914400" algn="l" defTabSz="608013" rtl="0" fontAlgn="base">
        <a:spcBef>
          <a:spcPct val="0"/>
        </a:spcBef>
        <a:spcAft>
          <a:spcPct val="0"/>
        </a:spcAft>
        <a:defRPr sz="2600">
          <a:solidFill>
            <a:srgbClr val="5AAAFA"/>
          </a:solidFill>
          <a:latin typeface="Helvetica Neue Light" charset="0"/>
          <a:ea typeface="Helvetica Neue Light" charset="0"/>
          <a:cs typeface="Helvetica Neue Light" charset="0"/>
        </a:defRPr>
      </a:lvl7pPr>
      <a:lvl8pPr marL="1371600" algn="l" defTabSz="608013" rtl="0" fontAlgn="base">
        <a:spcBef>
          <a:spcPct val="0"/>
        </a:spcBef>
        <a:spcAft>
          <a:spcPct val="0"/>
        </a:spcAft>
        <a:defRPr sz="2600">
          <a:solidFill>
            <a:srgbClr val="5AAAFA"/>
          </a:solidFill>
          <a:latin typeface="Helvetica Neue Light" charset="0"/>
          <a:ea typeface="Helvetica Neue Light" charset="0"/>
          <a:cs typeface="Helvetica Neue Light" charset="0"/>
        </a:defRPr>
      </a:lvl8pPr>
      <a:lvl9pPr marL="1828800" algn="l" defTabSz="608013" rtl="0" fontAlgn="base">
        <a:spcBef>
          <a:spcPct val="0"/>
        </a:spcBef>
        <a:spcAft>
          <a:spcPct val="0"/>
        </a:spcAft>
        <a:defRPr sz="2600">
          <a:solidFill>
            <a:srgbClr val="5AAAFA"/>
          </a:solidFill>
          <a:latin typeface="Helvetica Neue Light" charset="0"/>
          <a:ea typeface="Helvetica Neue Light" charset="0"/>
          <a:cs typeface="Helvetica Neue Light" charset="0"/>
        </a:defRPr>
      </a:lvl9pPr>
    </p:titleStyle>
    <p:bodyStyle>
      <a:lvl1pPr algn="l" defTabSz="608013" rtl="0" eaLnBrk="0" fontAlgn="base" hangingPunct="0">
        <a:spcBef>
          <a:spcPts val="2000"/>
        </a:spcBef>
        <a:spcAft>
          <a:spcPct val="0"/>
        </a:spcAft>
        <a:buFont typeface="Arial" charset="0"/>
        <a:defRPr sz="2600" kern="1200">
          <a:solidFill>
            <a:srgbClr val="FFFFFF"/>
          </a:solidFill>
          <a:latin typeface="Helvetica Neue Light" charset="0"/>
          <a:ea typeface="Helvetica Neue Light" charset="0"/>
          <a:cs typeface="Helvetica Neue Light" charset="0"/>
        </a:defRPr>
      </a:lvl1pPr>
      <a:lvl2pPr marL="230188" indent="-230188" algn="l" defTabSz="608013" rtl="0" eaLnBrk="0" fontAlgn="base" hangingPunct="0">
        <a:spcBef>
          <a:spcPct val="20000"/>
        </a:spcBef>
        <a:spcAft>
          <a:spcPct val="0"/>
        </a:spcAft>
        <a:buFont typeface="Arial" charset="0"/>
        <a:buChar char="–"/>
        <a:defRPr sz="2600" kern="1200">
          <a:solidFill>
            <a:srgbClr val="FFFFFF"/>
          </a:solidFill>
          <a:latin typeface="Helvetica Neue Light" charset="0"/>
          <a:ea typeface="Helvetica Neue Light" charset="0"/>
          <a:cs typeface="Helvetica Neue Light" charset="0"/>
        </a:defRPr>
      </a:lvl2pPr>
      <a:lvl3pPr marL="528638" indent="-230188" algn="l" defTabSz="608013" rtl="0" eaLnBrk="0" fontAlgn="base" hangingPunct="0">
        <a:spcBef>
          <a:spcPct val="20000"/>
        </a:spcBef>
        <a:spcAft>
          <a:spcPct val="0"/>
        </a:spcAft>
        <a:buFont typeface="Arial" charset="0"/>
        <a:buChar char="•"/>
        <a:defRPr sz="2600" kern="1200">
          <a:solidFill>
            <a:srgbClr val="FFFFFF"/>
          </a:solidFill>
          <a:latin typeface="Helvetica Neue Light" charset="0"/>
          <a:ea typeface="Helvetica Neue Light" charset="0"/>
          <a:cs typeface="Helvetica Neue Light" charset="0"/>
        </a:defRPr>
      </a:lvl3pPr>
      <a:lvl4pPr marL="833438" indent="-223838" algn="l" defTabSz="608013" rtl="0" eaLnBrk="0" fontAlgn="base" hangingPunct="0">
        <a:spcBef>
          <a:spcPct val="20000"/>
        </a:spcBef>
        <a:spcAft>
          <a:spcPct val="0"/>
        </a:spcAft>
        <a:buFont typeface="Arial" charset="0"/>
        <a:buChar char="–"/>
        <a:defRPr sz="2600" kern="1200">
          <a:solidFill>
            <a:srgbClr val="FFFFFF"/>
          </a:solidFill>
          <a:latin typeface="Helvetica Neue Light" charset="0"/>
          <a:ea typeface="Helvetica Neue Light" charset="0"/>
          <a:cs typeface="Helvetica Neue Light" charset="0"/>
        </a:defRPr>
      </a:lvl4pPr>
      <a:lvl5pPr marL="1069975" indent="-230188" algn="l" defTabSz="608013" rtl="0" eaLnBrk="0" fontAlgn="base" hangingPunct="0">
        <a:spcBef>
          <a:spcPct val="20000"/>
        </a:spcBef>
        <a:spcAft>
          <a:spcPct val="0"/>
        </a:spcAft>
        <a:buFont typeface="Arial" charset="0"/>
        <a:buChar char="»"/>
        <a:defRPr sz="2600" kern="1200">
          <a:solidFill>
            <a:srgbClr val="FFFFFF"/>
          </a:solidFill>
          <a:latin typeface="Helvetica Neue Light" charset="0"/>
          <a:ea typeface="Helvetica Neue Light" charset="0"/>
          <a:cs typeface="Helvetica Neue Light" charset="0"/>
        </a:defRPr>
      </a:lvl5pPr>
      <a:lvl6pPr marL="3352548" indent="-304776" algn="l" defTabSz="609555" rtl="0" eaLnBrk="1" latinLnBrk="0" hangingPunct="1">
        <a:spcBef>
          <a:spcPct val="20000"/>
        </a:spcBef>
        <a:buFont typeface="Arial"/>
        <a:buChar char="•"/>
        <a:defRPr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5" rtl="0" eaLnBrk="1" latinLnBrk="0" hangingPunct="1">
        <a:defRPr sz="2400" kern="1200">
          <a:solidFill>
            <a:schemeClr val="tx1"/>
          </a:solidFill>
          <a:latin typeface="+mn-lt"/>
          <a:ea typeface="+mn-ea"/>
          <a:cs typeface="+mn-cs"/>
        </a:defRPr>
      </a:lvl1pPr>
      <a:lvl2pPr marL="609555" algn="l" defTabSz="609555" rtl="0" eaLnBrk="1" latinLnBrk="0" hangingPunct="1">
        <a:defRPr sz="2400" kern="1200">
          <a:solidFill>
            <a:schemeClr val="tx1"/>
          </a:solidFill>
          <a:latin typeface="+mn-lt"/>
          <a:ea typeface="+mn-ea"/>
          <a:cs typeface="+mn-cs"/>
        </a:defRPr>
      </a:lvl2pPr>
      <a:lvl3pPr marL="1219110" algn="l" defTabSz="609555" rtl="0" eaLnBrk="1" latinLnBrk="0" hangingPunct="1">
        <a:defRPr sz="2400" kern="1200">
          <a:solidFill>
            <a:schemeClr val="tx1"/>
          </a:solidFill>
          <a:latin typeface="+mn-lt"/>
          <a:ea typeface="+mn-ea"/>
          <a:cs typeface="+mn-cs"/>
        </a:defRPr>
      </a:lvl3pPr>
      <a:lvl4pPr marL="1828664" algn="l" defTabSz="609555" rtl="0" eaLnBrk="1" latinLnBrk="0" hangingPunct="1">
        <a:defRPr sz="2400" kern="1200">
          <a:solidFill>
            <a:schemeClr val="tx1"/>
          </a:solidFill>
          <a:latin typeface="+mn-lt"/>
          <a:ea typeface="+mn-ea"/>
          <a:cs typeface="+mn-cs"/>
        </a:defRPr>
      </a:lvl4pPr>
      <a:lvl5pPr marL="2438218" algn="l" defTabSz="609555" rtl="0" eaLnBrk="1" latinLnBrk="0" hangingPunct="1">
        <a:defRPr sz="2400" kern="1200">
          <a:solidFill>
            <a:schemeClr val="tx1"/>
          </a:solidFill>
          <a:latin typeface="+mn-lt"/>
          <a:ea typeface="+mn-ea"/>
          <a:cs typeface="+mn-cs"/>
        </a:defRPr>
      </a:lvl5pPr>
      <a:lvl6pPr marL="3047772" algn="l" defTabSz="609555" rtl="0" eaLnBrk="1" latinLnBrk="0" hangingPunct="1">
        <a:defRPr sz="2400" kern="1200">
          <a:solidFill>
            <a:schemeClr val="tx1"/>
          </a:solidFill>
          <a:latin typeface="+mn-lt"/>
          <a:ea typeface="+mn-ea"/>
          <a:cs typeface="+mn-cs"/>
        </a:defRPr>
      </a:lvl6pPr>
      <a:lvl7pPr marL="3657327" algn="l" defTabSz="609555" rtl="0" eaLnBrk="1" latinLnBrk="0" hangingPunct="1">
        <a:defRPr sz="2400" kern="1200">
          <a:solidFill>
            <a:schemeClr val="tx1"/>
          </a:solidFill>
          <a:latin typeface="+mn-lt"/>
          <a:ea typeface="+mn-ea"/>
          <a:cs typeface="+mn-cs"/>
        </a:defRPr>
      </a:lvl7pPr>
      <a:lvl8pPr marL="4266880" algn="l" defTabSz="609555" rtl="0" eaLnBrk="1" latinLnBrk="0" hangingPunct="1">
        <a:defRPr sz="2400" kern="1200">
          <a:solidFill>
            <a:schemeClr val="tx1"/>
          </a:solidFill>
          <a:latin typeface="+mn-lt"/>
          <a:ea typeface="+mn-ea"/>
          <a:cs typeface="+mn-cs"/>
        </a:defRPr>
      </a:lvl8pPr>
      <a:lvl9pPr marL="4876435" algn="l" defTabSz="60955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D3649"/>
        </a:solidFill>
        <a:effectLst/>
      </p:bgPr>
    </p:bg>
    <p:spTree>
      <p:nvGrpSpPr>
        <p:cNvPr id="1" name=""/>
        <p:cNvGrpSpPr/>
        <p:nvPr/>
      </p:nvGrpSpPr>
      <p:grpSpPr>
        <a:xfrm>
          <a:off x="0" y="0"/>
          <a:ext cx="0" cy="0"/>
          <a:chOff x="0" y="0"/>
          <a:chExt cx="0" cy="0"/>
        </a:xfrm>
      </p:grpSpPr>
      <p:sp>
        <p:nvSpPr>
          <p:cNvPr id="7170" name="Title Placeholder 1"/>
          <p:cNvSpPr>
            <a:spLocks noGrp="1"/>
          </p:cNvSpPr>
          <p:nvPr>
            <p:ph type="title"/>
          </p:nvPr>
        </p:nvSpPr>
        <p:spPr bwMode="auto">
          <a:xfrm>
            <a:off x="530225" y="358775"/>
            <a:ext cx="2803525"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7171" name="Text Placeholder 2"/>
          <p:cNvSpPr>
            <a:spLocks noGrp="1"/>
          </p:cNvSpPr>
          <p:nvPr>
            <p:ph type="body" idx="1"/>
          </p:nvPr>
        </p:nvSpPr>
        <p:spPr bwMode="auto">
          <a:xfrm>
            <a:off x="3436938" y="358775"/>
            <a:ext cx="28067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Rectangle 5">
            <a:extLst>
              <a:ext uri="{FF2B5EF4-FFF2-40B4-BE49-F238E27FC236}">
                <a16:creationId xmlns:a16="http://schemas.microsoft.com/office/drawing/2014/main" id="{76B8991C-3D2A-244A-A959-550995F4DD3F}"/>
              </a:ext>
            </a:extLst>
          </p:cNvPr>
          <p:cNvSpPr txBox="1">
            <a:spLocks noChangeArrowheads="1"/>
          </p:cNvSpPr>
          <p:nvPr userDrawn="1"/>
        </p:nvSpPr>
        <p:spPr bwMode="auto">
          <a:xfrm>
            <a:off x="110066" y="6721475"/>
            <a:ext cx="3293796" cy="97756"/>
          </a:xfrm>
          <a:prstGeom prst="rect">
            <a:avLst/>
          </a:prstGeom>
          <a:noFill/>
          <a:ln w="9525">
            <a:noFill/>
            <a:miter lim="800000"/>
            <a:headEnd/>
            <a:tailEnd/>
          </a:ln>
          <a:effectLst/>
        </p:spPr>
        <p:txBody>
          <a:bodyPr lIns="0" tIns="0" rIns="0" bIns="0" anchor="ctr"/>
          <a:lstStyle>
            <a:lvl1pPr>
              <a:defRPr sz="4000">
                <a:solidFill>
                  <a:schemeClr val="tx1"/>
                </a:solidFill>
                <a:latin typeface="Arial" panose="020B0604020202020204" pitchFamily="34" charset="0"/>
                <a:ea typeface="ヒラギノ角ゴ Pro W3" pitchFamily="120" charset="-128"/>
              </a:defRPr>
            </a:lvl1pPr>
            <a:lvl2pPr marL="742950" indent="-285750">
              <a:defRPr sz="4000">
                <a:solidFill>
                  <a:schemeClr val="tx1"/>
                </a:solidFill>
                <a:latin typeface="Arial" panose="020B0604020202020204" pitchFamily="34" charset="0"/>
                <a:ea typeface="ヒラギノ角ゴ Pro W3" pitchFamily="120" charset="-128"/>
              </a:defRPr>
            </a:lvl2pPr>
            <a:lvl3pPr marL="1143000" indent="-228600">
              <a:defRPr sz="4000">
                <a:solidFill>
                  <a:schemeClr val="tx1"/>
                </a:solidFill>
                <a:latin typeface="Arial" panose="020B0604020202020204" pitchFamily="34" charset="0"/>
                <a:ea typeface="ヒラギノ角ゴ Pro W3" pitchFamily="120" charset="-128"/>
              </a:defRPr>
            </a:lvl3pPr>
            <a:lvl4pPr marL="1600200" indent="-228600">
              <a:defRPr sz="4000">
                <a:solidFill>
                  <a:schemeClr val="tx1"/>
                </a:solidFill>
                <a:latin typeface="Arial" panose="020B0604020202020204" pitchFamily="34" charset="0"/>
                <a:ea typeface="ヒラギノ角ゴ Pro W3" pitchFamily="120" charset="-128"/>
              </a:defRPr>
            </a:lvl4pPr>
            <a:lvl5pPr marL="2057400" indent="-228600">
              <a:defRPr sz="4000">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9pPr>
          </a:lstStyle>
          <a:p>
            <a:pPr defTabSz="457063" eaLnBrk="1" fontAlgn="auto" hangingPunct="1">
              <a:spcBef>
                <a:spcPts val="0"/>
              </a:spcBef>
              <a:spcAft>
                <a:spcPts val="0"/>
              </a:spcAft>
              <a:defRPr/>
            </a:pPr>
            <a:r>
              <a:rPr lang="en-US" altLang="en-US" sz="900" dirty="0">
                <a:solidFill>
                  <a:schemeClr val="bg1"/>
                </a:solidFill>
                <a:cs typeface=""/>
              </a:rPr>
              <a:t>© IBM 2018</a:t>
            </a:r>
            <a:endParaRPr lang="en-US" sz="900" b="1" dirty="0">
              <a:solidFill>
                <a:schemeClr val="bg1"/>
              </a:solidFill>
              <a:cs typeface=""/>
            </a:endParaRPr>
          </a:p>
          <a:p>
            <a:pPr eaLnBrk="1" fontAlgn="auto" hangingPunct="1">
              <a:spcBef>
                <a:spcPts val="0"/>
              </a:spcBef>
              <a:spcAft>
                <a:spcPts val="0"/>
              </a:spcAft>
              <a:defRPr/>
            </a:pPr>
            <a:endParaRPr lang="en-US" altLang="en-US" sz="900" dirty="0">
              <a:solidFill>
                <a:srgbClr val="FFFFFF">
                  <a:lumMod val="85000"/>
                </a:srgbClr>
              </a:solidFill>
              <a:cs typeface=""/>
            </a:endParaRPr>
          </a:p>
        </p:txBody>
      </p:sp>
    </p:spTree>
    <p:extLst>
      <p:ext uri="{BB962C8B-B14F-4D97-AF65-F5344CB8AC3E}">
        <p14:creationId xmlns:p14="http://schemas.microsoft.com/office/powerpoint/2010/main" val="1067223534"/>
      </p:ext>
    </p:extLst>
  </p:cSld>
  <p:clrMap bg1="lt1" tx1="dk1" bg2="lt2" tx2="dk2" accent1="accent1" accent2="accent2" accent3="accent3" accent4="accent4" accent5="accent5" accent6="accent6" hlink="hlink" folHlink="fol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 id="2147484166" r:id="rId12"/>
    <p:sldLayoutId id="2147484167" r:id="rId13"/>
    <p:sldLayoutId id="2147484168" r:id="rId14"/>
    <p:sldLayoutId id="2147484169" r:id="rId15"/>
    <p:sldLayoutId id="2147484170" r:id="rId16"/>
    <p:sldLayoutId id="2147484171" r:id="rId17"/>
  </p:sldLayoutIdLst>
  <p:hf hdr="0"/>
  <p:txStyles>
    <p:titleStyle>
      <a:lvl1pPr algn="l" defTabSz="608013" rtl="0" eaLnBrk="0" fontAlgn="base" hangingPunct="0">
        <a:spcBef>
          <a:spcPct val="0"/>
        </a:spcBef>
        <a:spcAft>
          <a:spcPct val="0"/>
        </a:spcAft>
        <a:defRPr sz="2600" kern="1200">
          <a:solidFill>
            <a:srgbClr val="5AAAFA"/>
          </a:solidFill>
          <a:latin typeface="Helvetica Neue Light" charset="0"/>
          <a:ea typeface="Helvetica Neue Light" charset="0"/>
          <a:cs typeface="Helvetica Neue Light" charset="0"/>
        </a:defRPr>
      </a:lvl1pPr>
      <a:lvl2pPr algn="l" defTabSz="608013" rtl="0" eaLnBrk="0" fontAlgn="base" hangingPunct="0">
        <a:spcBef>
          <a:spcPct val="0"/>
        </a:spcBef>
        <a:spcAft>
          <a:spcPct val="0"/>
        </a:spcAft>
        <a:defRPr sz="2600">
          <a:solidFill>
            <a:srgbClr val="5AAAFA"/>
          </a:solidFill>
          <a:latin typeface="Helvetica Neue Light" charset="0"/>
          <a:ea typeface="Helvetica Neue Light" charset="0"/>
          <a:cs typeface="Helvetica Neue Light" charset="0"/>
        </a:defRPr>
      </a:lvl2pPr>
      <a:lvl3pPr algn="l" defTabSz="608013" rtl="0" eaLnBrk="0" fontAlgn="base" hangingPunct="0">
        <a:spcBef>
          <a:spcPct val="0"/>
        </a:spcBef>
        <a:spcAft>
          <a:spcPct val="0"/>
        </a:spcAft>
        <a:defRPr sz="2600">
          <a:solidFill>
            <a:srgbClr val="5AAAFA"/>
          </a:solidFill>
          <a:latin typeface="Helvetica Neue Light" charset="0"/>
          <a:ea typeface="Helvetica Neue Light" charset="0"/>
          <a:cs typeface="Helvetica Neue Light" charset="0"/>
        </a:defRPr>
      </a:lvl3pPr>
      <a:lvl4pPr algn="l" defTabSz="608013" rtl="0" eaLnBrk="0" fontAlgn="base" hangingPunct="0">
        <a:spcBef>
          <a:spcPct val="0"/>
        </a:spcBef>
        <a:spcAft>
          <a:spcPct val="0"/>
        </a:spcAft>
        <a:defRPr sz="2600">
          <a:solidFill>
            <a:srgbClr val="5AAAFA"/>
          </a:solidFill>
          <a:latin typeface="Helvetica Neue Light" charset="0"/>
          <a:ea typeface="Helvetica Neue Light" charset="0"/>
          <a:cs typeface="Helvetica Neue Light" charset="0"/>
        </a:defRPr>
      </a:lvl4pPr>
      <a:lvl5pPr algn="l" defTabSz="608013" rtl="0" eaLnBrk="0" fontAlgn="base" hangingPunct="0">
        <a:spcBef>
          <a:spcPct val="0"/>
        </a:spcBef>
        <a:spcAft>
          <a:spcPct val="0"/>
        </a:spcAft>
        <a:defRPr sz="2600">
          <a:solidFill>
            <a:srgbClr val="5AAAFA"/>
          </a:solidFill>
          <a:latin typeface="Helvetica Neue Light" charset="0"/>
          <a:ea typeface="Helvetica Neue Light" charset="0"/>
          <a:cs typeface="Helvetica Neue Light" charset="0"/>
        </a:defRPr>
      </a:lvl5pPr>
      <a:lvl6pPr marL="457200" algn="l" defTabSz="608013" rtl="0" fontAlgn="base">
        <a:spcBef>
          <a:spcPct val="0"/>
        </a:spcBef>
        <a:spcAft>
          <a:spcPct val="0"/>
        </a:spcAft>
        <a:defRPr sz="2600">
          <a:solidFill>
            <a:srgbClr val="5AAAFA"/>
          </a:solidFill>
          <a:latin typeface="Helvetica Neue Light" charset="0"/>
          <a:ea typeface="Helvetica Neue Light" charset="0"/>
          <a:cs typeface="Helvetica Neue Light" charset="0"/>
        </a:defRPr>
      </a:lvl6pPr>
      <a:lvl7pPr marL="914400" algn="l" defTabSz="608013" rtl="0" fontAlgn="base">
        <a:spcBef>
          <a:spcPct val="0"/>
        </a:spcBef>
        <a:spcAft>
          <a:spcPct val="0"/>
        </a:spcAft>
        <a:defRPr sz="2600">
          <a:solidFill>
            <a:srgbClr val="5AAAFA"/>
          </a:solidFill>
          <a:latin typeface="Helvetica Neue Light" charset="0"/>
          <a:ea typeface="Helvetica Neue Light" charset="0"/>
          <a:cs typeface="Helvetica Neue Light" charset="0"/>
        </a:defRPr>
      </a:lvl7pPr>
      <a:lvl8pPr marL="1371600" algn="l" defTabSz="608013" rtl="0" fontAlgn="base">
        <a:spcBef>
          <a:spcPct val="0"/>
        </a:spcBef>
        <a:spcAft>
          <a:spcPct val="0"/>
        </a:spcAft>
        <a:defRPr sz="2600">
          <a:solidFill>
            <a:srgbClr val="5AAAFA"/>
          </a:solidFill>
          <a:latin typeface="Helvetica Neue Light" charset="0"/>
          <a:ea typeface="Helvetica Neue Light" charset="0"/>
          <a:cs typeface="Helvetica Neue Light" charset="0"/>
        </a:defRPr>
      </a:lvl8pPr>
      <a:lvl9pPr marL="1828800" algn="l" defTabSz="608013" rtl="0" fontAlgn="base">
        <a:spcBef>
          <a:spcPct val="0"/>
        </a:spcBef>
        <a:spcAft>
          <a:spcPct val="0"/>
        </a:spcAft>
        <a:defRPr sz="2600">
          <a:solidFill>
            <a:srgbClr val="5AAAFA"/>
          </a:solidFill>
          <a:latin typeface="Helvetica Neue Light" charset="0"/>
          <a:ea typeface="Helvetica Neue Light" charset="0"/>
          <a:cs typeface="Helvetica Neue Light" charset="0"/>
        </a:defRPr>
      </a:lvl9pPr>
    </p:titleStyle>
    <p:bodyStyle>
      <a:lvl1pPr algn="l" defTabSz="608013" rtl="0" eaLnBrk="0" fontAlgn="base" hangingPunct="0">
        <a:spcBef>
          <a:spcPts val="2000"/>
        </a:spcBef>
        <a:spcAft>
          <a:spcPct val="0"/>
        </a:spcAft>
        <a:buFont typeface="Arial" charset="0"/>
        <a:defRPr sz="2600" kern="1200">
          <a:solidFill>
            <a:srgbClr val="FFFFFF"/>
          </a:solidFill>
          <a:latin typeface="Helvetica Neue Light" charset="0"/>
          <a:ea typeface="Helvetica Neue Light" charset="0"/>
          <a:cs typeface="Helvetica Neue Light" charset="0"/>
        </a:defRPr>
      </a:lvl1pPr>
      <a:lvl2pPr marL="230188" indent="-230188" algn="l" defTabSz="608013" rtl="0" eaLnBrk="0" fontAlgn="base" hangingPunct="0">
        <a:spcBef>
          <a:spcPct val="20000"/>
        </a:spcBef>
        <a:spcAft>
          <a:spcPct val="0"/>
        </a:spcAft>
        <a:buFont typeface="Arial" charset="0"/>
        <a:buChar char="–"/>
        <a:defRPr sz="2600" kern="1200">
          <a:solidFill>
            <a:srgbClr val="FFFFFF"/>
          </a:solidFill>
          <a:latin typeface="Helvetica Neue Light" charset="0"/>
          <a:ea typeface="Helvetica Neue Light" charset="0"/>
          <a:cs typeface="Helvetica Neue Light" charset="0"/>
        </a:defRPr>
      </a:lvl2pPr>
      <a:lvl3pPr marL="528638" indent="-230188" algn="l" defTabSz="608013" rtl="0" eaLnBrk="0" fontAlgn="base" hangingPunct="0">
        <a:spcBef>
          <a:spcPct val="20000"/>
        </a:spcBef>
        <a:spcAft>
          <a:spcPct val="0"/>
        </a:spcAft>
        <a:buFont typeface="Arial" charset="0"/>
        <a:buChar char="•"/>
        <a:defRPr sz="2600" kern="1200">
          <a:solidFill>
            <a:srgbClr val="FFFFFF"/>
          </a:solidFill>
          <a:latin typeface="Helvetica Neue Light" charset="0"/>
          <a:ea typeface="Helvetica Neue Light" charset="0"/>
          <a:cs typeface="Helvetica Neue Light" charset="0"/>
        </a:defRPr>
      </a:lvl3pPr>
      <a:lvl4pPr marL="833438" indent="-223838" algn="l" defTabSz="608013" rtl="0" eaLnBrk="0" fontAlgn="base" hangingPunct="0">
        <a:spcBef>
          <a:spcPct val="20000"/>
        </a:spcBef>
        <a:spcAft>
          <a:spcPct val="0"/>
        </a:spcAft>
        <a:buFont typeface="Arial" charset="0"/>
        <a:buChar char="–"/>
        <a:defRPr sz="2600" kern="1200">
          <a:solidFill>
            <a:srgbClr val="FFFFFF"/>
          </a:solidFill>
          <a:latin typeface="Helvetica Neue Light" charset="0"/>
          <a:ea typeface="Helvetica Neue Light" charset="0"/>
          <a:cs typeface="Helvetica Neue Light" charset="0"/>
        </a:defRPr>
      </a:lvl4pPr>
      <a:lvl5pPr marL="1069975" indent="-230188" algn="l" defTabSz="608013" rtl="0" eaLnBrk="0" fontAlgn="base" hangingPunct="0">
        <a:spcBef>
          <a:spcPct val="20000"/>
        </a:spcBef>
        <a:spcAft>
          <a:spcPct val="0"/>
        </a:spcAft>
        <a:buFont typeface="Arial" charset="0"/>
        <a:buChar char="»"/>
        <a:defRPr sz="2600" kern="1200">
          <a:solidFill>
            <a:srgbClr val="FFFFFF"/>
          </a:solidFill>
          <a:latin typeface="Helvetica Neue Light" charset="0"/>
          <a:ea typeface="Helvetica Neue Light" charset="0"/>
          <a:cs typeface="Helvetica Neue Light" charset="0"/>
        </a:defRPr>
      </a:lvl5pPr>
      <a:lvl6pPr marL="3352548" indent="-304776" algn="l" defTabSz="609555" rtl="0" eaLnBrk="1" latinLnBrk="0" hangingPunct="1">
        <a:spcBef>
          <a:spcPct val="20000"/>
        </a:spcBef>
        <a:buFont typeface="Arial"/>
        <a:buChar char="•"/>
        <a:defRPr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5" rtl="0" eaLnBrk="1" latinLnBrk="0" hangingPunct="1">
        <a:defRPr sz="2400" kern="1200">
          <a:solidFill>
            <a:schemeClr val="tx1"/>
          </a:solidFill>
          <a:latin typeface="+mn-lt"/>
          <a:ea typeface="+mn-ea"/>
          <a:cs typeface="+mn-cs"/>
        </a:defRPr>
      </a:lvl1pPr>
      <a:lvl2pPr marL="609555" algn="l" defTabSz="609555" rtl="0" eaLnBrk="1" latinLnBrk="0" hangingPunct="1">
        <a:defRPr sz="2400" kern="1200">
          <a:solidFill>
            <a:schemeClr val="tx1"/>
          </a:solidFill>
          <a:latin typeface="+mn-lt"/>
          <a:ea typeface="+mn-ea"/>
          <a:cs typeface="+mn-cs"/>
        </a:defRPr>
      </a:lvl2pPr>
      <a:lvl3pPr marL="1219110" algn="l" defTabSz="609555" rtl="0" eaLnBrk="1" latinLnBrk="0" hangingPunct="1">
        <a:defRPr sz="2400" kern="1200">
          <a:solidFill>
            <a:schemeClr val="tx1"/>
          </a:solidFill>
          <a:latin typeface="+mn-lt"/>
          <a:ea typeface="+mn-ea"/>
          <a:cs typeface="+mn-cs"/>
        </a:defRPr>
      </a:lvl3pPr>
      <a:lvl4pPr marL="1828664" algn="l" defTabSz="609555" rtl="0" eaLnBrk="1" latinLnBrk="0" hangingPunct="1">
        <a:defRPr sz="2400" kern="1200">
          <a:solidFill>
            <a:schemeClr val="tx1"/>
          </a:solidFill>
          <a:latin typeface="+mn-lt"/>
          <a:ea typeface="+mn-ea"/>
          <a:cs typeface="+mn-cs"/>
        </a:defRPr>
      </a:lvl4pPr>
      <a:lvl5pPr marL="2438218" algn="l" defTabSz="609555" rtl="0" eaLnBrk="1" latinLnBrk="0" hangingPunct="1">
        <a:defRPr sz="2400" kern="1200">
          <a:solidFill>
            <a:schemeClr val="tx1"/>
          </a:solidFill>
          <a:latin typeface="+mn-lt"/>
          <a:ea typeface="+mn-ea"/>
          <a:cs typeface="+mn-cs"/>
        </a:defRPr>
      </a:lvl5pPr>
      <a:lvl6pPr marL="3047772" algn="l" defTabSz="609555" rtl="0" eaLnBrk="1" latinLnBrk="0" hangingPunct="1">
        <a:defRPr sz="2400" kern="1200">
          <a:solidFill>
            <a:schemeClr val="tx1"/>
          </a:solidFill>
          <a:latin typeface="+mn-lt"/>
          <a:ea typeface="+mn-ea"/>
          <a:cs typeface="+mn-cs"/>
        </a:defRPr>
      </a:lvl6pPr>
      <a:lvl7pPr marL="3657327" algn="l" defTabSz="609555" rtl="0" eaLnBrk="1" latinLnBrk="0" hangingPunct="1">
        <a:defRPr sz="2400" kern="1200">
          <a:solidFill>
            <a:schemeClr val="tx1"/>
          </a:solidFill>
          <a:latin typeface="+mn-lt"/>
          <a:ea typeface="+mn-ea"/>
          <a:cs typeface="+mn-cs"/>
        </a:defRPr>
      </a:lvl7pPr>
      <a:lvl8pPr marL="4266880" algn="l" defTabSz="609555" rtl="0" eaLnBrk="1" latinLnBrk="0" hangingPunct="1">
        <a:defRPr sz="2400" kern="1200">
          <a:solidFill>
            <a:schemeClr val="tx1"/>
          </a:solidFill>
          <a:latin typeface="+mn-lt"/>
          <a:ea typeface="+mn-ea"/>
          <a:cs typeface="+mn-cs"/>
        </a:defRPr>
      </a:lvl8pPr>
      <a:lvl9pPr marL="4876435" algn="l" defTabSz="60955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D3649"/>
        </a:solidFill>
        <a:effectLst/>
      </p:bgPr>
    </p:bg>
    <p:spTree>
      <p:nvGrpSpPr>
        <p:cNvPr id="1" name=""/>
        <p:cNvGrpSpPr/>
        <p:nvPr/>
      </p:nvGrpSpPr>
      <p:grpSpPr>
        <a:xfrm>
          <a:off x="0" y="0"/>
          <a:ext cx="0" cy="0"/>
          <a:chOff x="0" y="0"/>
          <a:chExt cx="0" cy="0"/>
        </a:xfrm>
      </p:grpSpPr>
      <p:sp>
        <p:nvSpPr>
          <p:cNvPr id="7170" name="Title Placeholder 1"/>
          <p:cNvSpPr>
            <a:spLocks noGrp="1"/>
          </p:cNvSpPr>
          <p:nvPr>
            <p:ph type="title"/>
          </p:nvPr>
        </p:nvSpPr>
        <p:spPr bwMode="auto">
          <a:xfrm>
            <a:off x="530225" y="358775"/>
            <a:ext cx="2803525"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7171" name="Text Placeholder 2"/>
          <p:cNvSpPr>
            <a:spLocks noGrp="1"/>
          </p:cNvSpPr>
          <p:nvPr>
            <p:ph type="body" idx="1"/>
          </p:nvPr>
        </p:nvSpPr>
        <p:spPr bwMode="auto">
          <a:xfrm>
            <a:off x="3436938" y="358775"/>
            <a:ext cx="28067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Rectangle 5">
            <a:extLst>
              <a:ext uri="{FF2B5EF4-FFF2-40B4-BE49-F238E27FC236}">
                <a16:creationId xmlns:a16="http://schemas.microsoft.com/office/drawing/2014/main" id="{D81A6430-A103-5A4E-8471-4EDE471E83AE}"/>
              </a:ext>
            </a:extLst>
          </p:cNvPr>
          <p:cNvSpPr txBox="1">
            <a:spLocks noChangeArrowheads="1"/>
          </p:cNvSpPr>
          <p:nvPr userDrawn="1"/>
        </p:nvSpPr>
        <p:spPr bwMode="auto">
          <a:xfrm>
            <a:off x="110066" y="6721475"/>
            <a:ext cx="3293796" cy="97756"/>
          </a:xfrm>
          <a:prstGeom prst="rect">
            <a:avLst/>
          </a:prstGeom>
          <a:noFill/>
          <a:ln w="9525">
            <a:noFill/>
            <a:miter lim="800000"/>
            <a:headEnd/>
            <a:tailEnd/>
          </a:ln>
          <a:effectLst/>
        </p:spPr>
        <p:txBody>
          <a:bodyPr lIns="0" tIns="0" rIns="0" bIns="0" anchor="ctr"/>
          <a:lstStyle>
            <a:lvl1pPr>
              <a:defRPr sz="4000">
                <a:solidFill>
                  <a:schemeClr val="tx1"/>
                </a:solidFill>
                <a:latin typeface="Arial" panose="020B0604020202020204" pitchFamily="34" charset="0"/>
                <a:ea typeface="ヒラギノ角ゴ Pro W3" pitchFamily="120" charset="-128"/>
              </a:defRPr>
            </a:lvl1pPr>
            <a:lvl2pPr marL="742950" indent="-285750">
              <a:defRPr sz="4000">
                <a:solidFill>
                  <a:schemeClr val="tx1"/>
                </a:solidFill>
                <a:latin typeface="Arial" panose="020B0604020202020204" pitchFamily="34" charset="0"/>
                <a:ea typeface="ヒラギノ角ゴ Pro W3" pitchFamily="120" charset="-128"/>
              </a:defRPr>
            </a:lvl2pPr>
            <a:lvl3pPr marL="1143000" indent="-228600">
              <a:defRPr sz="4000">
                <a:solidFill>
                  <a:schemeClr val="tx1"/>
                </a:solidFill>
                <a:latin typeface="Arial" panose="020B0604020202020204" pitchFamily="34" charset="0"/>
                <a:ea typeface="ヒラギノ角ゴ Pro W3" pitchFamily="120" charset="-128"/>
              </a:defRPr>
            </a:lvl3pPr>
            <a:lvl4pPr marL="1600200" indent="-228600">
              <a:defRPr sz="4000">
                <a:solidFill>
                  <a:schemeClr val="tx1"/>
                </a:solidFill>
                <a:latin typeface="Arial" panose="020B0604020202020204" pitchFamily="34" charset="0"/>
                <a:ea typeface="ヒラギノ角ゴ Pro W3" pitchFamily="120" charset="-128"/>
              </a:defRPr>
            </a:lvl4pPr>
            <a:lvl5pPr marL="2057400" indent="-228600">
              <a:defRPr sz="4000">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9pPr>
          </a:lstStyle>
          <a:p>
            <a:pPr defTabSz="457063" eaLnBrk="1" fontAlgn="auto" hangingPunct="1">
              <a:spcBef>
                <a:spcPts val="0"/>
              </a:spcBef>
              <a:spcAft>
                <a:spcPts val="0"/>
              </a:spcAft>
              <a:defRPr/>
            </a:pPr>
            <a:r>
              <a:rPr lang="en-US" altLang="en-US" sz="900" dirty="0">
                <a:solidFill>
                  <a:schemeClr val="bg1"/>
                </a:solidFill>
                <a:cs typeface=""/>
              </a:rPr>
              <a:t>© IBM 2018</a:t>
            </a:r>
            <a:endParaRPr lang="en-US" sz="900" b="1" dirty="0">
              <a:solidFill>
                <a:schemeClr val="bg1"/>
              </a:solidFill>
              <a:cs typeface=""/>
            </a:endParaRPr>
          </a:p>
          <a:p>
            <a:pPr eaLnBrk="1" fontAlgn="auto" hangingPunct="1">
              <a:spcBef>
                <a:spcPts val="0"/>
              </a:spcBef>
              <a:spcAft>
                <a:spcPts val="0"/>
              </a:spcAft>
              <a:defRPr/>
            </a:pPr>
            <a:endParaRPr lang="en-US" altLang="en-US" sz="900" dirty="0">
              <a:solidFill>
                <a:srgbClr val="FFFFFF">
                  <a:lumMod val="85000"/>
                </a:srgbClr>
              </a:solidFill>
              <a:cs typeface=""/>
            </a:endParaRPr>
          </a:p>
        </p:txBody>
      </p:sp>
    </p:spTree>
    <p:extLst>
      <p:ext uri="{BB962C8B-B14F-4D97-AF65-F5344CB8AC3E}">
        <p14:creationId xmlns:p14="http://schemas.microsoft.com/office/powerpoint/2010/main" val="980024245"/>
      </p:ext>
    </p:extLst>
  </p:cSld>
  <p:clrMap bg1="lt1" tx1="dk1" bg2="lt2" tx2="dk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 id="2147484209" r:id="rId13"/>
    <p:sldLayoutId id="2147484210" r:id="rId14"/>
    <p:sldLayoutId id="2147484211" r:id="rId15"/>
    <p:sldLayoutId id="2147484212" r:id="rId16"/>
    <p:sldLayoutId id="2147484213" r:id="rId17"/>
  </p:sldLayoutIdLst>
  <p:hf hdr="0"/>
  <p:txStyles>
    <p:titleStyle>
      <a:lvl1pPr algn="l" defTabSz="608013" rtl="0" eaLnBrk="0" fontAlgn="base" hangingPunct="0">
        <a:spcBef>
          <a:spcPct val="0"/>
        </a:spcBef>
        <a:spcAft>
          <a:spcPct val="0"/>
        </a:spcAft>
        <a:defRPr sz="2600" kern="1200">
          <a:solidFill>
            <a:srgbClr val="5AAAFA"/>
          </a:solidFill>
          <a:latin typeface="Helvetica Neue Light" charset="0"/>
          <a:ea typeface="Helvetica Neue Light" charset="0"/>
          <a:cs typeface="Helvetica Neue Light" charset="0"/>
        </a:defRPr>
      </a:lvl1pPr>
      <a:lvl2pPr algn="l" defTabSz="608013" rtl="0" eaLnBrk="0" fontAlgn="base" hangingPunct="0">
        <a:spcBef>
          <a:spcPct val="0"/>
        </a:spcBef>
        <a:spcAft>
          <a:spcPct val="0"/>
        </a:spcAft>
        <a:defRPr sz="2600">
          <a:solidFill>
            <a:srgbClr val="5AAAFA"/>
          </a:solidFill>
          <a:latin typeface="Helvetica Neue Light" charset="0"/>
          <a:ea typeface="Helvetica Neue Light" charset="0"/>
          <a:cs typeface="Helvetica Neue Light" charset="0"/>
        </a:defRPr>
      </a:lvl2pPr>
      <a:lvl3pPr algn="l" defTabSz="608013" rtl="0" eaLnBrk="0" fontAlgn="base" hangingPunct="0">
        <a:spcBef>
          <a:spcPct val="0"/>
        </a:spcBef>
        <a:spcAft>
          <a:spcPct val="0"/>
        </a:spcAft>
        <a:defRPr sz="2600">
          <a:solidFill>
            <a:srgbClr val="5AAAFA"/>
          </a:solidFill>
          <a:latin typeface="Helvetica Neue Light" charset="0"/>
          <a:ea typeface="Helvetica Neue Light" charset="0"/>
          <a:cs typeface="Helvetica Neue Light" charset="0"/>
        </a:defRPr>
      </a:lvl3pPr>
      <a:lvl4pPr algn="l" defTabSz="608013" rtl="0" eaLnBrk="0" fontAlgn="base" hangingPunct="0">
        <a:spcBef>
          <a:spcPct val="0"/>
        </a:spcBef>
        <a:spcAft>
          <a:spcPct val="0"/>
        </a:spcAft>
        <a:defRPr sz="2600">
          <a:solidFill>
            <a:srgbClr val="5AAAFA"/>
          </a:solidFill>
          <a:latin typeface="Helvetica Neue Light" charset="0"/>
          <a:ea typeface="Helvetica Neue Light" charset="0"/>
          <a:cs typeface="Helvetica Neue Light" charset="0"/>
        </a:defRPr>
      </a:lvl4pPr>
      <a:lvl5pPr algn="l" defTabSz="608013" rtl="0" eaLnBrk="0" fontAlgn="base" hangingPunct="0">
        <a:spcBef>
          <a:spcPct val="0"/>
        </a:spcBef>
        <a:spcAft>
          <a:spcPct val="0"/>
        </a:spcAft>
        <a:defRPr sz="2600">
          <a:solidFill>
            <a:srgbClr val="5AAAFA"/>
          </a:solidFill>
          <a:latin typeface="Helvetica Neue Light" charset="0"/>
          <a:ea typeface="Helvetica Neue Light" charset="0"/>
          <a:cs typeface="Helvetica Neue Light" charset="0"/>
        </a:defRPr>
      </a:lvl5pPr>
      <a:lvl6pPr marL="457200" algn="l" defTabSz="608013" rtl="0" fontAlgn="base">
        <a:spcBef>
          <a:spcPct val="0"/>
        </a:spcBef>
        <a:spcAft>
          <a:spcPct val="0"/>
        </a:spcAft>
        <a:defRPr sz="2600">
          <a:solidFill>
            <a:srgbClr val="5AAAFA"/>
          </a:solidFill>
          <a:latin typeface="Helvetica Neue Light" charset="0"/>
          <a:ea typeface="Helvetica Neue Light" charset="0"/>
          <a:cs typeface="Helvetica Neue Light" charset="0"/>
        </a:defRPr>
      </a:lvl6pPr>
      <a:lvl7pPr marL="914400" algn="l" defTabSz="608013" rtl="0" fontAlgn="base">
        <a:spcBef>
          <a:spcPct val="0"/>
        </a:spcBef>
        <a:spcAft>
          <a:spcPct val="0"/>
        </a:spcAft>
        <a:defRPr sz="2600">
          <a:solidFill>
            <a:srgbClr val="5AAAFA"/>
          </a:solidFill>
          <a:latin typeface="Helvetica Neue Light" charset="0"/>
          <a:ea typeface="Helvetica Neue Light" charset="0"/>
          <a:cs typeface="Helvetica Neue Light" charset="0"/>
        </a:defRPr>
      </a:lvl7pPr>
      <a:lvl8pPr marL="1371600" algn="l" defTabSz="608013" rtl="0" fontAlgn="base">
        <a:spcBef>
          <a:spcPct val="0"/>
        </a:spcBef>
        <a:spcAft>
          <a:spcPct val="0"/>
        </a:spcAft>
        <a:defRPr sz="2600">
          <a:solidFill>
            <a:srgbClr val="5AAAFA"/>
          </a:solidFill>
          <a:latin typeface="Helvetica Neue Light" charset="0"/>
          <a:ea typeface="Helvetica Neue Light" charset="0"/>
          <a:cs typeface="Helvetica Neue Light" charset="0"/>
        </a:defRPr>
      </a:lvl8pPr>
      <a:lvl9pPr marL="1828800" algn="l" defTabSz="608013" rtl="0" fontAlgn="base">
        <a:spcBef>
          <a:spcPct val="0"/>
        </a:spcBef>
        <a:spcAft>
          <a:spcPct val="0"/>
        </a:spcAft>
        <a:defRPr sz="2600">
          <a:solidFill>
            <a:srgbClr val="5AAAFA"/>
          </a:solidFill>
          <a:latin typeface="Helvetica Neue Light" charset="0"/>
          <a:ea typeface="Helvetica Neue Light" charset="0"/>
          <a:cs typeface="Helvetica Neue Light" charset="0"/>
        </a:defRPr>
      </a:lvl9pPr>
    </p:titleStyle>
    <p:bodyStyle>
      <a:lvl1pPr algn="l" defTabSz="608013" rtl="0" eaLnBrk="0" fontAlgn="base" hangingPunct="0">
        <a:spcBef>
          <a:spcPts val="2000"/>
        </a:spcBef>
        <a:spcAft>
          <a:spcPct val="0"/>
        </a:spcAft>
        <a:buFont typeface="Arial" charset="0"/>
        <a:defRPr sz="2600" kern="1200">
          <a:solidFill>
            <a:srgbClr val="FFFFFF"/>
          </a:solidFill>
          <a:latin typeface="Helvetica Neue Light" charset="0"/>
          <a:ea typeface="Helvetica Neue Light" charset="0"/>
          <a:cs typeface="Helvetica Neue Light" charset="0"/>
        </a:defRPr>
      </a:lvl1pPr>
      <a:lvl2pPr marL="230188" indent="-230188" algn="l" defTabSz="608013" rtl="0" eaLnBrk="0" fontAlgn="base" hangingPunct="0">
        <a:spcBef>
          <a:spcPct val="20000"/>
        </a:spcBef>
        <a:spcAft>
          <a:spcPct val="0"/>
        </a:spcAft>
        <a:buFont typeface="Arial" charset="0"/>
        <a:buChar char="–"/>
        <a:defRPr sz="2600" kern="1200">
          <a:solidFill>
            <a:srgbClr val="FFFFFF"/>
          </a:solidFill>
          <a:latin typeface="Helvetica Neue Light" charset="0"/>
          <a:ea typeface="Helvetica Neue Light" charset="0"/>
          <a:cs typeface="Helvetica Neue Light" charset="0"/>
        </a:defRPr>
      </a:lvl2pPr>
      <a:lvl3pPr marL="528638" indent="-230188" algn="l" defTabSz="608013" rtl="0" eaLnBrk="0" fontAlgn="base" hangingPunct="0">
        <a:spcBef>
          <a:spcPct val="20000"/>
        </a:spcBef>
        <a:spcAft>
          <a:spcPct val="0"/>
        </a:spcAft>
        <a:buFont typeface="Arial" charset="0"/>
        <a:buChar char="•"/>
        <a:defRPr sz="2600" kern="1200">
          <a:solidFill>
            <a:srgbClr val="FFFFFF"/>
          </a:solidFill>
          <a:latin typeface="Helvetica Neue Light" charset="0"/>
          <a:ea typeface="Helvetica Neue Light" charset="0"/>
          <a:cs typeface="Helvetica Neue Light" charset="0"/>
        </a:defRPr>
      </a:lvl3pPr>
      <a:lvl4pPr marL="833438" indent="-223838" algn="l" defTabSz="608013" rtl="0" eaLnBrk="0" fontAlgn="base" hangingPunct="0">
        <a:spcBef>
          <a:spcPct val="20000"/>
        </a:spcBef>
        <a:spcAft>
          <a:spcPct val="0"/>
        </a:spcAft>
        <a:buFont typeface="Arial" charset="0"/>
        <a:buChar char="–"/>
        <a:defRPr sz="2600" kern="1200">
          <a:solidFill>
            <a:srgbClr val="FFFFFF"/>
          </a:solidFill>
          <a:latin typeface="Helvetica Neue Light" charset="0"/>
          <a:ea typeface="Helvetica Neue Light" charset="0"/>
          <a:cs typeface="Helvetica Neue Light" charset="0"/>
        </a:defRPr>
      </a:lvl4pPr>
      <a:lvl5pPr marL="1069975" indent="-230188" algn="l" defTabSz="608013" rtl="0" eaLnBrk="0" fontAlgn="base" hangingPunct="0">
        <a:spcBef>
          <a:spcPct val="20000"/>
        </a:spcBef>
        <a:spcAft>
          <a:spcPct val="0"/>
        </a:spcAft>
        <a:buFont typeface="Arial" charset="0"/>
        <a:buChar char="»"/>
        <a:defRPr sz="2600" kern="1200">
          <a:solidFill>
            <a:srgbClr val="FFFFFF"/>
          </a:solidFill>
          <a:latin typeface="Helvetica Neue Light" charset="0"/>
          <a:ea typeface="Helvetica Neue Light" charset="0"/>
          <a:cs typeface="Helvetica Neue Light" charset="0"/>
        </a:defRPr>
      </a:lvl5pPr>
      <a:lvl6pPr marL="3352548" indent="-304776" algn="l" defTabSz="609555" rtl="0" eaLnBrk="1" latinLnBrk="0" hangingPunct="1">
        <a:spcBef>
          <a:spcPct val="20000"/>
        </a:spcBef>
        <a:buFont typeface="Arial"/>
        <a:buChar char="•"/>
        <a:defRPr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5" rtl="0" eaLnBrk="1" latinLnBrk="0" hangingPunct="1">
        <a:defRPr sz="2400" kern="1200">
          <a:solidFill>
            <a:schemeClr val="tx1"/>
          </a:solidFill>
          <a:latin typeface="+mn-lt"/>
          <a:ea typeface="+mn-ea"/>
          <a:cs typeface="+mn-cs"/>
        </a:defRPr>
      </a:lvl1pPr>
      <a:lvl2pPr marL="609555" algn="l" defTabSz="609555" rtl="0" eaLnBrk="1" latinLnBrk="0" hangingPunct="1">
        <a:defRPr sz="2400" kern="1200">
          <a:solidFill>
            <a:schemeClr val="tx1"/>
          </a:solidFill>
          <a:latin typeface="+mn-lt"/>
          <a:ea typeface="+mn-ea"/>
          <a:cs typeface="+mn-cs"/>
        </a:defRPr>
      </a:lvl2pPr>
      <a:lvl3pPr marL="1219110" algn="l" defTabSz="609555" rtl="0" eaLnBrk="1" latinLnBrk="0" hangingPunct="1">
        <a:defRPr sz="2400" kern="1200">
          <a:solidFill>
            <a:schemeClr val="tx1"/>
          </a:solidFill>
          <a:latin typeface="+mn-lt"/>
          <a:ea typeface="+mn-ea"/>
          <a:cs typeface="+mn-cs"/>
        </a:defRPr>
      </a:lvl3pPr>
      <a:lvl4pPr marL="1828664" algn="l" defTabSz="609555" rtl="0" eaLnBrk="1" latinLnBrk="0" hangingPunct="1">
        <a:defRPr sz="2400" kern="1200">
          <a:solidFill>
            <a:schemeClr val="tx1"/>
          </a:solidFill>
          <a:latin typeface="+mn-lt"/>
          <a:ea typeface="+mn-ea"/>
          <a:cs typeface="+mn-cs"/>
        </a:defRPr>
      </a:lvl4pPr>
      <a:lvl5pPr marL="2438218" algn="l" defTabSz="609555" rtl="0" eaLnBrk="1" latinLnBrk="0" hangingPunct="1">
        <a:defRPr sz="2400" kern="1200">
          <a:solidFill>
            <a:schemeClr val="tx1"/>
          </a:solidFill>
          <a:latin typeface="+mn-lt"/>
          <a:ea typeface="+mn-ea"/>
          <a:cs typeface="+mn-cs"/>
        </a:defRPr>
      </a:lvl5pPr>
      <a:lvl6pPr marL="3047772" algn="l" defTabSz="609555" rtl="0" eaLnBrk="1" latinLnBrk="0" hangingPunct="1">
        <a:defRPr sz="2400" kern="1200">
          <a:solidFill>
            <a:schemeClr val="tx1"/>
          </a:solidFill>
          <a:latin typeface="+mn-lt"/>
          <a:ea typeface="+mn-ea"/>
          <a:cs typeface="+mn-cs"/>
        </a:defRPr>
      </a:lvl6pPr>
      <a:lvl7pPr marL="3657327" algn="l" defTabSz="609555" rtl="0" eaLnBrk="1" latinLnBrk="0" hangingPunct="1">
        <a:defRPr sz="2400" kern="1200">
          <a:solidFill>
            <a:schemeClr val="tx1"/>
          </a:solidFill>
          <a:latin typeface="+mn-lt"/>
          <a:ea typeface="+mn-ea"/>
          <a:cs typeface="+mn-cs"/>
        </a:defRPr>
      </a:lvl7pPr>
      <a:lvl8pPr marL="4266880" algn="l" defTabSz="609555" rtl="0" eaLnBrk="1" latinLnBrk="0" hangingPunct="1">
        <a:defRPr sz="2400" kern="1200">
          <a:solidFill>
            <a:schemeClr val="tx1"/>
          </a:solidFill>
          <a:latin typeface="+mn-lt"/>
          <a:ea typeface="+mn-ea"/>
          <a:cs typeface="+mn-cs"/>
        </a:defRPr>
      </a:lvl8pPr>
      <a:lvl9pPr marL="4876435" algn="l" defTabSz="609555"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p:cNvSpPr/>
          <p:nvPr userDrawn="1"/>
        </p:nvSpPr>
        <p:spPr>
          <a:xfrm>
            <a:off x="1" y="2"/>
            <a:ext cx="12191999" cy="365125"/>
          </a:xfrm>
          <a:prstGeom prst="rect">
            <a:avLst/>
          </a:prstGeom>
          <a:solidFill>
            <a:srgbClr val="274A60"/>
          </a:solidFill>
          <a:ln w="12700">
            <a:miter lim="400000"/>
          </a:ln>
        </p:spPr>
        <p:txBody>
          <a:bodyPr lIns="50787" tIns="50787" rIns="50787" bIns="50787" anchor="ctr"/>
          <a:lstStyle/>
          <a:p>
            <a:pPr defTabSz="457063">
              <a:defRPr sz="2400">
                <a:solidFill>
                  <a:srgbClr val="FFFFFF"/>
                </a:solidFill>
                <a:latin typeface="Helvetica Light"/>
                <a:ea typeface="Helvetica Light"/>
                <a:cs typeface="Helvetica Light"/>
                <a:sym typeface="Helvetica Light"/>
              </a:defRPr>
            </a:pPr>
            <a:endParaRPr sz="2399">
              <a:solidFill>
                <a:srgbClr val="FFFFFF"/>
              </a:solidFill>
              <a:latin typeface="Helvetica Light"/>
              <a:ea typeface="Helvetica Light"/>
              <a:cs typeface="Helvetica Light"/>
              <a:sym typeface="Helvetica Light"/>
            </a:endParaRPr>
          </a:p>
        </p:txBody>
      </p:sp>
      <p:sp>
        <p:nvSpPr>
          <p:cNvPr id="12" name="Subtitle 2"/>
          <p:cNvSpPr txBox="1"/>
          <p:nvPr userDrawn="1"/>
        </p:nvSpPr>
        <p:spPr>
          <a:xfrm>
            <a:off x="110066" y="70099"/>
            <a:ext cx="1143000" cy="286228"/>
          </a:xfrm>
          <a:prstGeom prst="rect">
            <a:avLst/>
          </a:prstGeom>
          <a:ln w="12700">
            <a:miter lim="400000"/>
          </a:ln>
          <a:extLst>
            <a:ext uri="{C572A759-6A51-4108-AA02-DFA0A04FC94B}">
              <ma14:wrappingTextBoxFlag xmlns:ma14="http://schemas.microsoft.com/office/mac/drawingml/2011/main" xmlns="" val="1"/>
            </a:ext>
          </a:extLst>
        </p:spPr>
        <p:txBody>
          <a:bodyPr wrap="square" lIns="45706" tIns="45706" rIns="45706" bIns="45706">
            <a:spAutoFit/>
          </a:bodyPr>
          <a:lstStyle/>
          <a:p>
            <a:pPr defTabSz="457063">
              <a:lnSpc>
                <a:spcPct val="90000"/>
              </a:lnSpc>
              <a:defRPr sz="1400">
                <a:solidFill>
                  <a:srgbClr val="003756"/>
                </a:solidFill>
                <a:latin typeface="+mn-lt"/>
                <a:ea typeface="+mn-ea"/>
                <a:cs typeface="+mn-cs"/>
                <a:sym typeface="Arial"/>
              </a:defRPr>
            </a:pPr>
            <a:r>
              <a:rPr sz="1400">
                <a:solidFill>
                  <a:srgbClr val="FFFFFF"/>
                </a:solidFill>
                <a:latin typeface="Arial" panose="020B0604020202020204"/>
                <a:cs typeface=""/>
                <a:sym typeface="Arial"/>
              </a:rPr>
              <a:t>IBM </a:t>
            </a:r>
            <a:r>
              <a:rPr sz="1400" b="1">
                <a:solidFill>
                  <a:srgbClr val="FFFFFF"/>
                </a:solidFill>
                <a:latin typeface="Arial" panose="020B0604020202020204"/>
                <a:cs typeface=""/>
                <a:sym typeface="Arial"/>
              </a:rPr>
              <a:t>Cloud</a:t>
            </a:r>
          </a:p>
        </p:txBody>
      </p:sp>
      <p:pic>
        <p:nvPicPr>
          <p:cNvPr id="13" name="Picture 8" descr="IBM_logo_blue"/>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1317935" y="97963"/>
            <a:ext cx="4667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5"/>
          <p:cNvSpPr txBox="1">
            <a:spLocks noChangeArrowheads="1"/>
          </p:cNvSpPr>
          <p:nvPr userDrawn="1"/>
        </p:nvSpPr>
        <p:spPr bwMode="auto">
          <a:xfrm>
            <a:off x="110066" y="6721475"/>
            <a:ext cx="3293796" cy="97756"/>
          </a:xfrm>
          <a:prstGeom prst="rect">
            <a:avLst/>
          </a:prstGeom>
          <a:noFill/>
          <a:ln w="9525">
            <a:noFill/>
            <a:miter lim="800000"/>
            <a:headEnd/>
            <a:tailEnd/>
          </a:ln>
          <a:effectLst/>
        </p:spPr>
        <p:txBody>
          <a:bodyPr lIns="0" tIns="0" rIns="0" bIns="0" anchor="ctr"/>
          <a:lstStyle>
            <a:lvl1pPr>
              <a:defRPr sz="4000">
                <a:solidFill>
                  <a:schemeClr val="tx1"/>
                </a:solidFill>
                <a:latin typeface="Arial" panose="020B0604020202020204" pitchFamily="34" charset="0"/>
                <a:ea typeface="ヒラギノ角ゴ Pro W3" pitchFamily="120" charset="-128"/>
              </a:defRPr>
            </a:lvl1pPr>
            <a:lvl2pPr marL="742950" indent="-285750">
              <a:defRPr sz="4000">
                <a:solidFill>
                  <a:schemeClr val="tx1"/>
                </a:solidFill>
                <a:latin typeface="Arial" panose="020B0604020202020204" pitchFamily="34" charset="0"/>
                <a:ea typeface="ヒラギノ角ゴ Pro W3" pitchFamily="120" charset="-128"/>
              </a:defRPr>
            </a:lvl2pPr>
            <a:lvl3pPr marL="1143000" indent="-228600">
              <a:defRPr sz="4000">
                <a:solidFill>
                  <a:schemeClr val="tx1"/>
                </a:solidFill>
                <a:latin typeface="Arial" panose="020B0604020202020204" pitchFamily="34" charset="0"/>
                <a:ea typeface="ヒラギノ角ゴ Pro W3" pitchFamily="120" charset="-128"/>
              </a:defRPr>
            </a:lvl3pPr>
            <a:lvl4pPr marL="1600200" indent="-228600">
              <a:defRPr sz="4000">
                <a:solidFill>
                  <a:schemeClr val="tx1"/>
                </a:solidFill>
                <a:latin typeface="Arial" panose="020B0604020202020204" pitchFamily="34" charset="0"/>
                <a:ea typeface="ヒラギノ角ゴ Pro W3" pitchFamily="120" charset="-128"/>
              </a:defRPr>
            </a:lvl4pPr>
            <a:lvl5pPr marL="2057400" indent="-228600">
              <a:defRPr sz="4000">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9pPr>
          </a:lstStyle>
          <a:p>
            <a:pPr defTabSz="457063" eaLnBrk="1" fontAlgn="auto" hangingPunct="1">
              <a:spcBef>
                <a:spcPts val="0"/>
              </a:spcBef>
              <a:spcAft>
                <a:spcPts val="0"/>
              </a:spcAft>
              <a:defRPr/>
            </a:pPr>
            <a:r>
              <a:rPr lang="en-US" altLang="en-US" sz="900" dirty="0">
                <a:solidFill>
                  <a:srgbClr val="002060"/>
                </a:solidFill>
                <a:cs typeface=""/>
              </a:rPr>
              <a:t>© IBM 2018</a:t>
            </a:r>
            <a:endParaRPr lang="en-US" sz="900" b="1" dirty="0">
              <a:solidFill>
                <a:srgbClr val="002060"/>
              </a:solidFill>
              <a:cs typeface=""/>
            </a:endParaRPr>
          </a:p>
          <a:p>
            <a:pPr eaLnBrk="1" fontAlgn="auto" hangingPunct="1">
              <a:spcBef>
                <a:spcPts val="0"/>
              </a:spcBef>
              <a:spcAft>
                <a:spcPts val="0"/>
              </a:spcAft>
              <a:defRPr/>
            </a:pPr>
            <a:endParaRPr lang="en-US" altLang="en-US" sz="900" dirty="0">
              <a:solidFill>
                <a:srgbClr val="FFFFFF">
                  <a:lumMod val="85000"/>
                </a:srgbClr>
              </a:solidFill>
              <a:cs typeface=""/>
            </a:endParaRPr>
          </a:p>
        </p:txBody>
      </p:sp>
    </p:spTree>
    <p:extLst>
      <p:ext uri="{BB962C8B-B14F-4D97-AF65-F5344CB8AC3E}">
        <p14:creationId xmlns:p14="http://schemas.microsoft.com/office/powerpoint/2010/main" val="877195802"/>
      </p:ext>
    </p:extLst>
  </p:cSld>
  <p:clrMap bg1="lt1" tx1="dk1" bg2="lt2" tx2="dk2" accent1="accent1" accent2="accent2" accent3="accent3" accent4="accent4" accent5="accent5" accent6="accent6" hlink="hlink" folHlink="folHlink"/>
  <p:sldLayoutIdLst>
    <p:sldLayoutId id="2147484217" r:id="rId1"/>
    <p:sldLayoutId id="2147484218" r:id="rId2"/>
    <p:sldLayoutId id="2147484219" r:id="rId3"/>
    <p:sldLayoutId id="2147484220" r:id="rId4"/>
    <p:sldLayoutId id="2147484221" r:id="rId5"/>
    <p:sldLayoutId id="2147484222" r:id="rId6"/>
    <p:sldLayoutId id="2147484223" r:id="rId7"/>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70.xml"/><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0.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0.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6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70.xml"/><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0.xml"/></Relationships>
</file>

<file path=ppt/slides/_rels/slide2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4.xml"/><Relationship Id="rId1" Type="http://schemas.openxmlformats.org/officeDocument/2006/relationships/slideLayout" Target="../slideLayouts/slideLayout33.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0.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6.xml"/><Relationship Id="rId1" Type="http://schemas.openxmlformats.org/officeDocument/2006/relationships/slideLayout" Target="../slideLayouts/slideLayout70.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36.jp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53.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32.xml"/><Relationship Id="rId5" Type="http://schemas.openxmlformats.org/officeDocument/2006/relationships/image" Target="../media/image16.emf"/><Relationship Id="rId4" Type="http://schemas.openxmlformats.org/officeDocument/2006/relationships/image" Target="../media/image15.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0.xml"/><Relationship Id="rId5" Type="http://schemas.openxmlformats.org/officeDocument/2006/relationships/image" Target="../media/image19.jp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Cloud Essentials 101</a:t>
            </a:r>
          </a:p>
        </p:txBody>
      </p:sp>
      <p:sp>
        <p:nvSpPr>
          <p:cNvPr id="3" name="Text Placeholder 3">
            <a:extLst>
              <a:ext uri="{FF2B5EF4-FFF2-40B4-BE49-F238E27FC236}">
                <a16:creationId xmlns:a16="http://schemas.microsoft.com/office/drawing/2014/main" id="{E5336234-0856-6D4C-8CAF-64506B3CAAB0}"/>
              </a:ext>
            </a:extLst>
          </p:cNvPr>
          <p:cNvSpPr txBox="1">
            <a:spLocks/>
          </p:cNvSpPr>
          <p:nvPr/>
        </p:nvSpPr>
        <p:spPr>
          <a:xfrm>
            <a:off x="831634" y="5094565"/>
            <a:ext cx="8094888" cy="457200"/>
          </a:xfrm>
          <a:prstGeom prst="rect">
            <a:avLst/>
          </a:prstGeom>
        </p:spPr>
        <p:txBody>
          <a:bodyPr/>
          <a:lstStyle>
            <a:lvl1pPr algn="l" defTabSz="608013" rtl="0" eaLnBrk="0" fontAlgn="base" hangingPunct="0">
              <a:spcBef>
                <a:spcPts val="2000"/>
              </a:spcBef>
              <a:spcAft>
                <a:spcPct val="0"/>
              </a:spcAft>
              <a:buFont typeface="Arial" charset="0"/>
              <a:defRPr sz="2600" kern="1200">
                <a:solidFill>
                  <a:srgbClr val="FFFFFF"/>
                </a:solidFill>
                <a:latin typeface="Helvetica Neue Light" charset="0"/>
                <a:ea typeface="Helvetica Neue Light" charset="0"/>
                <a:cs typeface="Helvetica Neue Light" charset="0"/>
              </a:defRPr>
            </a:lvl1pPr>
            <a:lvl2pPr marL="230188" indent="-230188" algn="l" defTabSz="608013" rtl="0" eaLnBrk="0" fontAlgn="base" hangingPunct="0">
              <a:spcBef>
                <a:spcPct val="20000"/>
              </a:spcBef>
              <a:spcAft>
                <a:spcPct val="0"/>
              </a:spcAft>
              <a:buFont typeface="Arial" charset="0"/>
              <a:buChar char="–"/>
              <a:defRPr sz="2600" kern="1200">
                <a:solidFill>
                  <a:srgbClr val="FFFFFF"/>
                </a:solidFill>
                <a:latin typeface="Helvetica Neue Light" charset="0"/>
                <a:ea typeface="Helvetica Neue Light" charset="0"/>
                <a:cs typeface="Helvetica Neue Light" charset="0"/>
              </a:defRPr>
            </a:lvl2pPr>
            <a:lvl3pPr marL="528638" indent="-230188" algn="l" defTabSz="608013" rtl="0" eaLnBrk="0" fontAlgn="base" hangingPunct="0">
              <a:spcBef>
                <a:spcPct val="20000"/>
              </a:spcBef>
              <a:spcAft>
                <a:spcPct val="0"/>
              </a:spcAft>
              <a:buFont typeface="Arial" charset="0"/>
              <a:buChar char="•"/>
              <a:defRPr sz="2600" kern="1200">
                <a:solidFill>
                  <a:srgbClr val="FFFFFF"/>
                </a:solidFill>
                <a:latin typeface="Helvetica Neue Light" charset="0"/>
                <a:ea typeface="Helvetica Neue Light" charset="0"/>
                <a:cs typeface="Helvetica Neue Light" charset="0"/>
              </a:defRPr>
            </a:lvl3pPr>
            <a:lvl4pPr marL="833438" indent="-223838" algn="l" defTabSz="608013" rtl="0" eaLnBrk="0" fontAlgn="base" hangingPunct="0">
              <a:spcBef>
                <a:spcPct val="20000"/>
              </a:spcBef>
              <a:spcAft>
                <a:spcPct val="0"/>
              </a:spcAft>
              <a:buFont typeface="Arial" charset="0"/>
              <a:buChar char="–"/>
              <a:defRPr sz="2600" kern="1200">
                <a:solidFill>
                  <a:srgbClr val="FFFFFF"/>
                </a:solidFill>
                <a:latin typeface="Helvetica Neue Light" charset="0"/>
                <a:ea typeface="Helvetica Neue Light" charset="0"/>
                <a:cs typeface="Helvetica Neue Light" charset="0"/>
              </a:defRPr>
            </a:lvl4pPr>
            <a:lvl5pPr marL="1069975" indent="-230188" algn="l" defTabSz="608013" rtl="0" eaLnBrk="0" fontAlgn="base" hangingPunct="0">
              <a:spcBef>
                <a:spcPct val="20000"/>
              </a:spcBef>
              <a:spcAft>
                <a:spcPct val="0"/>
              </a:spcAft>
              <a:buFont typeface="Arial" charset="0"/>
              <a:buChar char="»"/>
              <a:defRPr sz="2600" kern="1200">
                <a:solidFill>
                  <a:srgbClr val="FFFFFF"/>
                </a:solidFill>
                <a:latin typeface="Helvetica Neue Light" charset="0"/>
                <a:ea typeface="Helvetica Neue Light" charset="0"/>
                <a:cs typeface="Helvetica Neue Light" charset="0"/>
              </a:defRPr>
            </a:lvl5pPr>
            <a:lvl6pPr marL="3352548" indent="-304776" algn="l" defTabSz="609555" rtl="0" eaLnBrk="1" latinLnBrk="0" hangingPunct="1">
              <a:spcBef>
                <a:spcPct val="20000"/>
              </a:spcBef>
              <a:buFont typeface="Arial"/>
              <a:buChar char="•"/>
              <a:defRPr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667" kern="1200">
                <a:solidFill>
                  <a:schemeClr val="tx1"/>
                </a:solidFill>
                <a:latin typeface="+mn-lt"/>
                <a:ea typeface="+mn-ea"/>
                <a:cs typeface="+mn-cs"/>
              </a:defRPr>
            </a:lvl9pPr>
          </a:lstStyle>
          <a:p>
            <a:r>
              <a:rPr lang="en-US"/>
              <a:t>NA Partner Channels – IBM Cloud</a:t>
            </a:r>
            <a:endParaRPr lang="en-US" dirty="0"/>
          </a:p>
        </p:txBody>
      </p:sp>
      <p:sp>
        <p:nvSpPr>
          <p:cNvPr id="5" name="Text Placeholder 4">
            <a:extLst>
              <a:ext uri="{FF2B5EF4-FFF2-40B4-BE49-F238E27FC236}">
                <a16:creationId xmlns:a16="http://schemas.microsoft.com/office/drawing/2014/main" id="{1BD1DD42-4CE5-764A-BC25-6F761163F91F}"/>
              </a:ext>
            </a:extLst>
          </p:cNvPr>
          <p:cNvSpPr txBox="1">
            <a:spLocks/>
          </p:cNvSpPr>
          <p:nvPr/>
        </p:nvSpPr>
        <p:spPr>
          <a:xfrm>
            <a:off x="831634" y="5551765"/>
            <a:ext cx="8094888" cy="457200"/>
          </a:xfrm>
          <a:prstGeom prst="rect">
            <a:avLst/>
          </a:prstGeom>
        </p:spPr>
        <p:txBody>
          <a:bodyPr/>
          <a:lstStyle>
            <a:lvl1pPr algn="l" defTabSz="608013" rtl="0" eaLnBrk="0" fontAlgn="base" hangingPunct="0">
              <a:spcBef>
                <a:spcPts val="2000"/>
              </a:spcBef>
              <a:spcAft>
                <a:spcPct val="0"/>
              </a:spcAft>
              <a:buFont typeface="Arial" charset="0"/>
              <a:defRPr sz="2600" kern="1200">
                <a:solidFill>
                  <a:srgbClr val="FFFFFF"/>
                </a:solidFill>
                <a:latin typeface="Helvetica Neue Light" charset="0"/>
                <a:ea typeface="Helvetica Neue Light" charset="0"/>
                <a:cs typeface="Helvetica Neue Light" charset="0"/>
              </a:defRPr>
            </a:lvl1pPr>
            <a:lvl2pPr marL="230188" indent="-230188" algn="l" defTabSz="608013" rtl="0" eaLnBrk="0" fontAlgn="base" hangingPunct="0">
              <a:spcBef>
                <a:spcPct val="20000"/>
              </a:spcBef>
              <a:spcAft>
                <a:spcPct val="0"/>
              </a:spcAft>
              <a:buFont typeface="Arial" charset="0"/>
              <a:buChar char="–"/>
              <a:defRPr sz="2600" kern="1200">
                <a:solidFill>
                  <a:srgbClr val="FFFFFF"/>
                </a:solidFill>
                <a:latin typeface="Helvetica Neue Light" charset="0"/>
                <a:ea typeface="Helvetica Neue Light" charset="0"/>
                <a:cs typeface="Helvetica Neue Light" charset="0"/>
              </a:defRPr>
            </a:lvl2pPr>
            <a:lvl3pPr marL="528638" indent="-230188" algn="l" defTabSz="608013" rtl="0" eaLnBrk="0" fontAlgn="base" hangingPunct="0">
              <a:spcBef>
                <a:spcPct val="20000"/>
              </a:spcBef>
              <a:spcAft>
                <a:spcPct val="0"/>
              </a:spcAft>
              <a:buFont typeface="Arial" charset="0"/>
              <a:buChar char="•"/>
              <a:defRPr sz="2600" kern="1200">
                <a:solidFill>
                  <a:srgbClr val="FFFFFF"/>
                </a:solidFill>
                <a:latin typeface="Helvetica Neue Light" charset="0"/>
                <a:ea typeface="Helvetica Neue Light" charset="0"/>
                <a:cs typeface="Helvetica Neue Light" charset="0"/>
              </a:defRPr>
            </a:lvl3pPr>
            <a:lvl4pPr marL="833438" indent="-223838" algn="l" defTabSz="608013" rtl="0" eaLnBrk="0" fontAlgn="base" hangingPunct="0">
              <a:spcBef>
                <a:spcPct val="20000"/>
              </a:spcBef>
              <a:spcAft>
                <a:spcPct val="0"/>
              </a:spcAft>
              <a:buFont typeface="Arial" charset="0"/>
              <a:buChar char="–"/>
              <a:defRPr sz="2600" kern="1200">
                <a:solidFill>
                  <a:srgbClr val="FFFFFF"/>
                </a:solidFill>
                <a:latin typeface="Helvetica Neue Light" charset="0"/>
                <a:ea typeface="Helvetica Neue Light" charset="0"/>
                <a:cs typeface="Helvetica Neue Light" charset="0"/>
              </a:defRPr>
            </a:lvl4pPr>
            <a:lvl5pPr marL="1069975" indent="-230188" algn="l" defTabSz="608013" rtl="0" eaLnBrk="0" fontAlgn="base" hangingPunct="0">
              <a:spcBef>
                <a:spcPct val="20000"/>
              </a:spcBef>
              <a:spcAft>
                <a:spcPct val="0"/>
              </a:spcAft>
              <a:buFont typeface="Arial" charset="0"/>
              <a:buChar char="»"/>
              <a:defRPr sz="2600" kern="1200">
                <a:solidFill>
                  <a:srgbClr val="FFFFFF"/>
                </a:solidFill>
                <a:latin typeface="Helvetica Neue Light" charset="0"/>
                <a:ea typeface="Helvetica Neue Light" charset="0"/>
                <a:cs typeface="Helvetica Neue Light" charset="0"/>
              </a:defRPr>
            </a:lvl5pPr>
            <a:lvl6pPr marL="3352548" indent="-304776" algn="l" defTabSz="609555" rtl="0" eaLnBrk="1" latinLnBrk="0" hangingPunct="1">
              <a:spcBef>
                <a:spcPct val="20000"/>
              </a:spcBef>
              <a:buFont typeface="Arial"/>
              <a:buChar char="•"/>
              <a:defRPr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667" kern="1200">
                <a:solidFill>
                  <a:schemeClr val="tx1"/>
                </a:solidFill>
                <a:latin typeface="+mn-lt"/>
                <a:ea typeface="+mn-ea"/>
                <a:cs typeface="+mn-cs"/>
              </a:defRPr>
            </a:lvl9pPr>
          </a:lstStyle>
          <a:p>
            <a:r>
              <a:rPr lang="en-US"/>
              <a:t>Technical Evangelism Team</a:t>
            </a:r>
            <a:endParaRPr lang="en-US" dirty="0"/>
          </a:p>
        </p:txBody>
      </p:sp>
    </p:spTree>
    <p:extLst>
      <p:ext uri="{BB962C8B-B14F-4D97-AF65-F5344CB8AC3E}">
        <p14:creationId xmlns:p14="http://schemas.microsoft.com/office/powerpoint/2010/main" val="533537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Cloud Architecture</a:t>
            </a:r>
          </a:p>
        </p:txBody>
      </p:sp>
    </p:spTree>
    <p:extLst>
      <p:ext uri="{BB962C8B-B14F-4D97-AF65-F5344CB8AC3E}">
        <p14:creationId xmlns:p14="http://schemas.microsoft.com/office/powerpoint/2010/main" val="488571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0344" y="1075245"/>
            <a:ext cx="11063288" cy="5507059"/>
          </a:xfrm>
        </p:spPr>
      </p:pic>
      <p:sp>
        <p:nvSpPr>
          <p:cNvPr id="3" name="Title 2"/>
          <p:cNvSpPr>
            <a:spLocks noGrp="1"/>
          </p:cNvSpPr>
          <p:nvPr>
            <p:ph type="title"/>
          </p:nvPr>
        </p:nvSpPr>
        <p:spPr/>
        <p:txBody>
          <a:bodyPr/>
          <a:lstStyle/>
          <a:p>
            <a:r>
              <a:rPr lang="en-US" dirty="0"/>
              <a:t>The Cloud “Layer Cake” Architecture</a:t>
            </a:r>
          </a:p>
        </p:txBody>
      </p:sp>
    </p:spTree>
    <p:extLst>
      <p:ext uri="{BB962C8B-B14F-4D97-AF65-F5344CB8AC3E}">
        <p14:creationId xmlns:p14="http://schemas.microsoft.com/office/powerpoint/2010/main" val="749861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The #1 Cloud Mistake</a:t>
            </a:r>
          </a:p>
        </p:txBody>
      </p:sp>
      <p:cxnSp>
        <p:nvCxnSpPr>
          <p:cNvPr id="11" name="Straight Arrow Connector 10"/>
          <p:cNvCxnSpPr/>
          <p:nvPr/>
        </p:nvCxnSpPr>
        <p:spPr>
          <a:xfrm flipV="1">
            <a:off x="1085850" y="1771650"/>
            <a:ext cx="57150" cy="4343400"/>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085850" y="6115050"/>
            <a:ext cx="10267951" cy="0"/>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42875" y="1885950"/>
            <a:ext cx="942975" cy="646331"/>
          </a:xfrm>
          <a:prstGeom prst="rect">
            <a:avLst/>
          </a:prstGeom>
          <a:noFill/>
        </p:spPr>
        <p:txBody>
          <a:bodyPr wrap="square" rtlCol="0">
            <a:spAutoFit/>
          </a:bodyPr>
          <a:lstStyle/>
          <a:p>
            <a:r>
              <a:rPr lang="en-US" dirty="0"/>
              <a:t>Cloud</a:t>
            </a:r>
          </a:p>
          <a:p>
            <a:r>
              <a:rPr lang="en-US" dirty="0"/>
              <a:t>Benefit</a:t>
            </a:r>
          </a:p>
        </p:txBody>
      </p:sp>
      <p:sp>
        <p:nvSpPr>
          <p:cNvPr id="18" name="TextBox 17"/>
          <p:cNvSpPr txBox="1"/>
          <p:nvPr/>
        </p:nvSpPr>
        <p:spPr>
          <a:xfrm>
            <a:off x="5157788" y="6169976"/>
            <a:ext cx="3957991" cy="369332"/>
          </a:xfrm>
          <a:prstGeom prst="rect">
            <a:avLst/>
          </a:prstGeom>
          <a:noFill/>
        </p:spPr>
        <p:txBody>
          <a:bodyPr wrap="square" rtlCol="0">
            <a:spAutoFit/>
          </a:bodyPr>
          <a:lstStyle/>
          <a:p>
            <a:r>
              <a:rPr lang="en-US"/>
              <a:t>Time/Cost/Complexity</a:t>
            </a:r>
          </a:p>
        </p:txBody>
      </p:sp>
      <p:grpSp>
        <p:nvGrpSpPr>
          <p:cNvPr id="24" name="Group 23"/>
          <p:cNvGrpSpPr/>
          <p:nvPr/>
        </p:nvGrpSpPr>
        <p:grpSpPr>
          <a:xfrm>
            <a:off x="748430" y="1460615"/>
            <a:ext cx="11079683" cy="2822997"/>
            <a:chOff x="748430" y="1460615"/>
            <a:chExt cx="11079683" cy="2822997"/>
          </a:xfrm>
        </p:grpSpPr>
        <p:sp>
          <p:nvSpPr>
            <p:cNvPr id="16" name="Right Arrow 15"/>
            <p:cNvSpPr/>
            <p:nvPr/>
          </p:nvSpPr>
          <p:spPr>
            <a:xfrm rot="20087409">
              <a:off x="748430" y="3564135"/>
              <a:ext cx="11079683" cy="2504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8961500" y="1460615"/>
              <a:ext cx="1715608" cy="11885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Full Recode and Platform</a:t>
              </a:r>
              <a:endParaRPr lang="en-US" dirty="0"/>
            </a:p>
          </p:txBody>
        </p:sp>
        <p:sp>
          <p:nvSpPr>
            <p:cNvPr id="21" name="Rounded Rectangle 20"/>
            <p:cNvSpPr/>
            <p:nvPr/>
          </p:nvSpPr>
          <p:spPr>
            <a:xfrm>
              <a:off x="5430467" y="3095099"/>
              <a:ext cx="1715608" cy="11885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Cloud Optimized Platform</a:t>
              </a:r>
            </a:p>
          </p:txBody>
        </p:sp>
      </p:gr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11953" y="1216450"/>
            <a:ext cx="4837991" cy="3223310"/>
          </a:xfr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9356" y="2893293"/>
            <a:ext cx="3282950" cy="3282950"/>
          </a:xfrm>
          <a:prstGeom prst="rect">
            <a:avLst/>
          </a:prstGeom>
        </p:spPr>
      </p:pic>
      <p:sp>
        <p:nvSpPr>
          <p:cNvPr id="23" name="Donut 22"/>
          <p:cNvSpPr/>
          <p:nvPr/>
        </p:nvSpPr>
        <p:spPr>
          <a:xfrm>
            <a:off x="1223297" y="4232337"/>
            <a:ext cx="2406283" cy="2255696"/>
          </a:xfrm>
          <a:prstGeom prst="donut">
            <a:avLst>
              <a:gd name="adj" fmla="val 346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ounded Rectangle 18"/>
          <p:cNvSpPr/>
          <p:nvPr/>
        </p:nvSpPr>
        <p:spPr>
          <a:xfrm>
            <a:off x="1677818" y="4765929"/>
            <a:ext cx="1497243" cy="11885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Lift and Shift</a:t>
            </a:r>
          </a:p>
        </p:txBody>
      </p:sp>
    </p:spTree>
    <p:extLst>
      <p:ext uri="{BB962C8B-B14F-4D97-AF65-F5344CB8AC3E}">
        <p14:creationId xmlns:p14="http://schemas.microsoft.com/office/powerpoint/2010/main" val="78123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dissolve">
                                      <p:cBhvr>
                                        <p:cTn id="11" dur="500"/>
                                        <p:tgtEl>
                                          <p:spTgt spid="23"/>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Microservices</a:t>
            </a:r>
            <a:r>
              <a:rPr lang="en-US" dirty="0"/>
              <a:t> Closer Look</a:t>
            </a:r>
          </a:p>
        </p:txBody>
      </p:sp>
    </p:spTree>
    <p:extLst>
      <p:ext uri="{BB962C8B-B14F-4D97-AF65-F5344CB8AC3E}">
        <p14:creationId xmlns:p14="http://schemas.microsoft.com/office/powerpoint/2010/main" val="465081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1F081E-15E4-9449-98B6-09C387822002}"/>
              </a:ext>
            </a:extLst>
          </p:cNvPr>
          <p:cNvSpPr>
            <a:spLocks noGrp="1"/>
          </p:cNvSpPr>
          <p:nvPr>
            <p:ph idx="1"/>
          </p:nvPr>
        </p:nvSpPr>
        <p:spPr/>
        <p:txBody>
          <a:bodyPr/>
          <a:lstStyle/>
          <a:p>
            <a:r>
              <a:rPr lang="en-US" dirty="0"/>
              <a:t>Continuous Delivery and a Cloud First approach demands the use of </a:t>
            </a:r>
            <a:r>
              <a:rPr lang="en-US" dirty="0" err="1"/>
              <a:t>Microservices</a:t>
            </a:r>
            <a:endParaRPr lang="en-US" dirty="0"/>
          </a:p>
          <a:p>
            <a:endParaRPr lang="en-US" dirty="0"/>
          </a:p>
        </p:txBody>
      </p:sp>
      <p:sp>
        <p:nvSpPr>
          <p:cNvPr id="26" name="Text Placeholder 25"/>
          <p:cNvSpPr>
            <a:spLocks noGrp="1"/>
          </p:cNvSpPr>
          <p:nvPr>
            <p:ph type="body" sz="quarter" idx="10"/>
          </p:nvPr>
        </p:nvSpPr>
        <p:spPr/>
        <p:txBody>
          <a:bodyPr/>
          <a:lstStyle/>
          <a:p>
            <a:r>
              <a:rPr lang="en-US" dirty="0"/>
              <a:t>Cloud Requires Rethinking Architectures</a:t>
            </a:r>
          </a:p>
        </p:txBody>
      </p:sp>
      <p:grpSp>
        <p:nvGrpSpPr>
          <p:cNvPr id="5" name="Group 4"/>
          <p:cNvGrpSpPr/>
          <p:nvPr/>
        </p:nvGrpSpPr>
        <p:grpSpPr>
          <a:xfrm>
            <a:off x="988874" y="2587594"/>
            <a:ext cx="3540575" cy="3815229"/>
            <a:chOff x="1160324" y="2201832"/>
            <a:chExt cx="3540575" cy="3815229"/>
          </a:xfrm>
        </p:grpSpPr>
        <p:sp>
          <p:nvSpPr>
            <p:cNvPr id="4" name="Rectangle 3">
              <a:extLst>
                <a:ext uri="{FF2B5EF4-FFF2-40B4-BE49-F238E27FC236}">
                  <a16:creationId xmlns:a16="http://schemas.microsoft.com/office/drawing/2014/main" id="{72315632-5849-854F-B739-6778B29CEEFD}"/>
                </a:ext>
              </a:extLst>
            </p:cNvPr>
            <p:cNvSpPr/>
            <p:nvPr/>
          </p:nvSpPr>
          <p:spPr>
            <a:xfrm>
              <a:off x="1642010" y="2853155"/>
              <a:ext cx="2416629" cy="2743200"/>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Triangle 5">
              <a:extLst>
                <a:ext uri="{FF2B5EF4-FFF2-40B4-BE49-F238E27FC236}">
                  <a16:creationId xmlns:a16="http://schemas.microsoft.com/office/drawing/2014/main" id="{F4DB8510-694D-AA4F-9AF7-676D00BB508E}"/>
                </a:ext>
              </a:extLst>
            </p:cNvPr>
            <p:cNvSpPr/>
            <p:nvPr/>
          </p:nvSpPr>
          <p:spPr>
            <a:xfrm>
              <a:off x="3111589" y="3409539"/>
              <a:ext cx="587829" cy="571501"/>
            </a:xfrm>
            <a:prstGeom prst="triangle">
              <a:avLst/>
            </a:prstGeom>
            <a:solidFill>
              <a:srgbClr val="FF0000"/>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7" name="Rectangle 6">
              <a:extLst>
                <a:ext uri="{FF2B5EF4-FFF2-40B4-BE49-F238E27FC236}">
                  <a16:creationId xmlns:a16="http://schemas.microsoft.com/office/drawing/2014/main" id="{F78FBAC5-8ACA-D948-B06C-81DF6ED9E79A}"/>
                </a:ext>
              </a:extLst>
            </p:cNvPr>
            <p:cNvSpPr/>
            <p:nvPr/>
          </p:nvSpPr>
          <p:spPr>
            <a:xfrm>
              <a:off x="1886943" y="4460796"/>
              <a:ext cx="555171" cy="435821"/>
            </a:xfrm>
            <a:prstGeom prst="rect">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 name="Pie 7">
              <a:extLst>
                <a:ext uri="{FF2B5EF4-FFF2-40B4-BE49-F238E27FC236}">
                  <a16:creationId xmlns:a16="http://schemas.microsoft.com/office/drawing/2014/main" id="{B8CDD9C1-5F2F-B34A-8B88-235CEC9E6496}"/>
                </a:ext>
              </a:extLst>
            </p:cNvPr>
            <p:cNvSpPr/>
            <p:nvPr/>
          </p:nvSpPr>
          <p:spPr>
            <a:xfrm>
              <a:off x="3111589" y="4497289"/>
              <a:ext cx="767443" cy="671862"/>
            </a:xfrm>
            <a:prstGeom prst="pie">
              <a:avLst/>
            </a:prstGeom>
            <a:solidFill>
              <a:schemeClr val="accent6"/>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Oval 8">
              <a:extLst>
                <a:ext uri="{FF2B5EF4-FFF2-40B4-BE49-F238E27FC236}">
                  <a16:creationId xmlns:a16="http://schemas.microsoft.com/office/drawing/2014/main" id="{33104804-676A-E940-95A6-925787AC15D5}"/>
                </a:ext>
              </a:extLst>
            </p:cNvPr>
            <p:cNvSpPr/>
            <p:nvPr/>
          </p:nvSpPr>
          <p:spPr>
            <a:xfrm>
              <a:off x="2115545" y="3273861"/>
              <a:ext cx="587829" cy="587828"/>
            </a:xfrm>
            <a:prstGeom prst="ellipse">
              <a:avLst/>
            </a:prstGeom>
            <a:solidFill>
              <a:schemeClr val="accent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8" name="TextBox 17">
              <a:extLst>
                <a:ext uri="{FF2B5EF4-FFF2-40B4-BE49-F238E27FC236}">
                  <a16:creationId xmlns:a16="http://schemas.microsoft.com/office/drawing/2014/main" id="{7DEF0779-97A1-DE4D-A7AC-5CA22C9B25E5}"/>
                </a:ext>
              </a:extLst>
            </p:cNvPr>
            <p:cNvSpPr txBox="1"/>
            <p:nvPr/>
          </p:nvSpPr>
          <p:spPr>
            <a:xfrm>
              <a:off x="1642010" y="2201832"/>
              <a:ext cx="2416630" cy="646331"/>
            </a:xfrm>
            <a:prstGeom prst="rect">
              <a:avLst/>
            </a:prstGeom>
            <a:noFill/>
          </p:spPr>
          <p:txBody>
            <a:bodyPr wrap="square" rtlCol="0">
              <a:spAutoFit/>
            </a:bodyPr>
            <a:lstStyle/>
            <a:p>
              <a:pPr algn="ctr"/>
              <a:r>
                <a:rPr lang="en-US" sz="3600" b="1" dirty="0">
                  <a:latin typeface="Helvetica Neue Light" charset="0"/>
                  <a:ea typeface="Helvetica Neue Light" charset="0"/>
                  <a:cs typeface="Helvetica Neue Light" charset="0"/>
                </a:rPr>
                <a:t>Monolith</a:t>
              </a:r>
            </a:p>
          </p:txBody>
        </p:sp>
        <p:sp>
          <p:nvSpPr>
            <p:cNvPr id="19" name="TextBox 18">
              <a:extLst>
                <a:ext uri="{FF2B5EF4-FFF2-40B4-BE49-F238E27FC236}">
                  <a16:creationId xmlns:a16="http://schemas.microsoft.com/office/drawing/2014/main" id="{AE808EC3-73F6-DF42-9FA1-AE0891EBF2C1}"/>
                </a:ext>
              </a:extLst>
            </p:cNvPr>
            <p:cNvSpPr txBox="1"/>
            <p:nvPr/>
          </p:nvSpPr>
          <p:spPr>
            <a:xfrm>
              <a:off x="1160324" y="5647729"/>
              <a:ext cx="3540575" cy="369332"/>
            </a:xfrm>
            <a:prstGeom prst="rect">
              <a:avLst/>
            </a:prstGeom>
            <a:noFill/>
          </p:spPr>
          <p:txBody>
            <a:bodyPr wrap="square" rtlCol="0">
              <a:spAutoFit/>
            </a:bodyPr>
            <a:lstStyle/>
            <a:p>
              <a:r>
                <a:rPr lang="en-US" dirty="0">
                  <a:latin typeface="Helvetica Neue Light" charset="0"/>
                  <a:ea typeface="Helvetica Neue Light" charset="0"/>
                  <a:cs typeface="Helvetica Neue Light" charset="0"/>
                </a:rPr>
                <a:t>All functionality in a single process</a:t>
              </a:r>
            </a:p>
          </p:txBody>
        </p:sp>
      </p:grpSp>
      <p:grpSp>
        <p:nvGrpSpPr>
          <p:cNvPr id="25" name="Group 24"/>
          <p:cNvGrpSpPr/>
          <p:nvPr/>
        </p:nvGrpSpPr>
        <p:grpSpPr>
          <a:xfrm>
            <a:off x="5999028" y="2587594"/>
            <a:ext cx="5456466" cy="3815457"/>
            <a:chOff x="6170478" y="2201832"/>
            <a:chExt cx="5456466" cy="3815457"/>
          </a:xfrm>
        </p:grpSpPr>
        <p:grpSp>
          <p:nvGrpSpPr>
            <p:cNvPr id="22" name="Group 21">
              <a:extLst>
                <a:ext uri="{FF2B5EF4-FFF2-40B4-BE49-F238E27FC236}">
                  <a16:creationId xmlns:a16="http://schemas.microsoft.com/office/drawing/2014/main" id="{CD4D0FA9-771B-ED47-803A-59092FF1A235}"/>
                </a:ext>
              </a:extLst>
            </p:cNvPr>
            <p:cNvGrpSpPr/>
            <p:nvPr/>
          </p:nvGrpSpPr>
          <p:grpSpPr>
            <a:xfrm>
              <a:off x="7649575" y="3213555"/>
              <a:ext cx="2045156" cy="2009651"/>
              <a:chOff x="7222668" y="3055302"/>
              <a:chExt cx="2045156" cy="2009651"/>
            </a:xfrm>
          </p:grpSpPr>
          <p:sp>
            <p:nvSpPr>
              <p:cNvPr id="17" name="Rectangle 16">
                <a:extLst>
                  <a:ext uri="{FF2B5EF4-FFF2-40B4-BE49-F238E27FC236}">
                    <a16:creationId xmlns:a16="http://schemas.microsoft.com/office/drawing/2014/main" id="{5DD3B8A7-91B7-E34B-BF9A-25BF1B04372C}"/>
                  </a:ext>
                </a:extLst>
              </p:cNvPr>
              <p:cNvSpPr/>
              <p:nvPr/>
            </p:nvSpPr>
            <p:spPr>
              <a:xfrm>
                <a:off x="8443230" y="4224755"/>
                <a:ext cx="824594" cy="840198"/>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6" name="Rectangle 15">
                <a:extLst>
                  <a:ext uri="{FF2B5EF4-FFF2-40B4-BE49-F238E27FC236}">
                    <a16:creationId xmlns:a16="http://schemas.microsoft.com/office/drawing/2014/main" id="{53D4CC0E-D0F5-B644-B71F-2052CB0748F5}"/>
                  </a:ext>
                </a:extLst>
              </p:cNvPr>
              <p:cNvSpPr/>
              <p:nvPr/>
            </p:nvSpPr>
            <p:spPr>
              <a:xfrm>
                <a:off x="8443230" y="3055302"/>
                <a:ext cx="824594" cy="840198"/>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5" name="Rectangle 14">
                <a:extLst>
                  <a:ext uri="{FF2B5EF4-FFF2-40B4-BE49-F238E27FC236}">
                    <a16:creationId xmlns:a16="http://schemas.microsoft.com/office/drawing/2014/main" id="{65980959-1A8F-BF4D-BC16-C944A789FF64}"/>
                  </a:ext>
                </a:extLst>
              </p:cNvPr>
              <p:cNvSpPr/>
              <p:nvPr/>
            </p:nvSpPr>
            <p:spPr>
              <a:xfrm>
                <a:off x="7238995" y="3071689"/>
                <a:ext cx="824594" cy="840198"/>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4" name="Rectangle 13">
                <a:extLst>
                  <a:ext uri="{FF2B5EF4-FFF2-40B4-BE49-F238E27FC236}">
                    <a16:creationId xmlns:a16="http://schemas.microsoft.com/office/drawing/2014/main" id="{E0C67380-45E9-C748-ACDE-3056B5583CDB}"/>
                  </a:ext>
                </a:extLst>
              </p:cNvPr>
              <p:cNvSpPr/>
              <p:nvPr/>
            </p:nvSpPr>
            <p:spPr>
              <a:xfrm>
                <a:off x="7222668" y="4224755"/>
                <a:ext cx="824594" cy="840198"/>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endParaRPr lang="en-US" sz="1200" dirty="0" err="1">
                  <a:solidFill>
                    <a:srgbClr val="FFFFFF"/>
                  </a:solidFill>
                  <a:latin typeface="Arial"/>
                  <a:cs typeface="Arial"/>
                </a:endParaRPr>
              </a:p>
            </p:txBody>
          </p:sp>
        </p:grpSp>
        <p:sp>
          <p:nvSpPr>
            <p:cNvPr id="10" name="Oval 9">
              <a:extLst>
                <a:ext uri="{FF2B5EF4-FFF2-40B4-BE49-F238E27FC236}">
                  <a16:creationId xmlns:a16="http://schemas.microsoft.com/office/drawing/2014/main" id="{BA2A18DC-5A83-734F-8EEF-3921585271B6}"/>
                </a:ext>
              </a:extLst>
            </p:cNvPr>
            <p:cNvSpPr/>
            <p:nvPr/>
          </p:nvSpPr>
          <p:spPr>
            <a:xfrm>
              <a:off x="7784284" y="3357797"/>
              <a:ext cx="587829" cy="587828"/>
            </a:xfrm>
            <a:prstGeom prst="ellipse">
              <a:avLst/>
            </a:prstGeom>
            <a:solidFill>
              <a:schemeClr val="accent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1" name="Triangle 10">
              <a:extLst>
                <a:ext uri="{FF2B5EF4-FFF2-40B4-BE49-F238E27FC236}">
                  <a16:creationId xmlns:a16="http://schemas.microsoft.com/office/drawing/2014/main" id="{EC1D364D-DC6D-2646-BB5A-F7208C6C4FB2}"/>
                </a:ext>
              </a:extLst>
            </p:cNvPr>
            <p:cNvSpPr/>
            <p:nvPr/>
          </p:nvSpPr>
          <p:spPr>
            <a:xfrm>
              <a:off x="8988519" y="3337273"/>
              <a:ext cx="587829" cy="571501"/>
            </a:xfrm>
            <a:prstGeom prst="triangle">
              <a:avLst/>
            </a:prstGeom>
            <a:solidFill>
              <a:srgbClr val="FF0000"/>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2" name="Rectangle 11">
              <a:extLst>
                <a:ext uri="{FF2B5EF4-FFF2-40B4-BE49-F238E27FC236}">
                  <a16:creationId xmlns:a16="http://schemas.microsoft.com/office/drawing/2014/main" id="{695CB5FA-1239-CA4A-A5E3-59C4D5B9C797}"/>
                </a:ext>
              </a:extLst>
            </p:cNvPr>
            <p:cNvSpPr/>
            <p:nvPr/>
          </p:nvSpPr>
          <p:spPr>
            <a:xfrm>
              <a:off x="7800612" y="4585196"/>
              <a:ext cx="555171" cy="435821"/>
            </a:xfrm>
            <a:prstGeom prst="rect">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3" name="Pie 12">
              <a:extLst>
                <a:ext uri="{FF2B5EF4-FFF2-40B4-BE49-F238E27FC236}">
                  <a16:creationId xmlns:a16="http://schemas.microsoft.com/office/drawing/2014/main" id="{04D4C5FC-D3A4-B74B-A85C-65283C332DE2}"/>
                </a:ext>
              </a:extLst>
            </p:cNvPr>
            <p:cNvSpPr/>
            <p:nvPr/>
          </p:nvSpPr>
          <p:spPr>
            <a:xfrm>
              <a:off x="8898711" y="4497289"/>
              <a:ext cx="767443" cy="671862"/>
            </a:xfrm>
            <a:prstGeom prst="pie">
              <a:avLst/>
            </a:prstGeom>
            <a:solidFill>
              <a:schemeClr val="accent6"/>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0" name="TextBox 19">
              <a:extLst>
                <a:ext uri="{FF2B5EF4-FFF2-40B4-BE49-F238E27FC236}">
                  <a16:creationId xmlns:a16="http://schemas.microsoft.com/office/drawing/2014/main" id="{8021B952-3FC1-A240-AABF-0979A0765D55}"/>
                </a:ext>
              </a:extLst>
            </p:cNvPr>
            <p:cNvSpPr txBox="1"/>
            <p:nvPr/>
          </p:nvSpPr>
          <p:spPr>
            <a:xfrm>
              <a:off x="6170478" y="5647957"/>
              <a:ext cx="5456466" cy="369332"/>
            </a:xfrm>
            <a:prstGeom prst="rect">
              <a:avLst/>
            </a:prstGeom>
            <a:noFill/>
          </p:spPr>
          <p:txBody>
            <a:bodyPr wrap="square" rtlCol="0">
              <a:spAutoFit/>
            </a:bodyPr>
            <a:lstStyle/>
            <a:p>
              <a:r>
                <a:rPr lang="en-US" dirty="0">
                  <a:latin typeface="Helvetica Neue Light" charset="0"/>
                  <a:ea typeface="Helvetica Neue Light" charset="0"/>
                  <a:cs typeface="Helvetica Neue Light" charset="0"/>
                </a:rPr>
                <a:t>Functionality broken down into separate services</a:t>
              </a:r>
            </a:p>
          </p:txBody>
        </p:sp>
        <p:sp>
          <p:nvSpPr>
            <p:cNvPr id="23" name="TextBox 22">
              <a:extLst>
                <a:ext uri="{FF2B5EF4-FFF2-40B4-BE49-F238E27FC236}">
                  <a16:creationId xmlns:a16="http://schemas.microsoft.com/office/drawing/2014/main" id="{7DEF0779-97A1-DE4D-A7AC-5CA22C9B25E5}"/>
                </a:ext>
              </a:extLst>
            </p:cNvPr>
            <p:cNvSpPr txBox="1"/>
            <p:nvPr/>
          </p:nvSpPr>
          <p:spPr>
            <a:xfrm>
              <a:off x="7020248" y="2201832"/>
              <a:ext cx="3414713" cy="646331"/>
            </a:xfrm>
            <a:prstGeom prst="rect">
              <a:avLst/>
            </a:prstGeom>
            <a:noFill/>
          </p:spPr>
          <p:txBody>
            <a:bodyPr wrap="square" rtlCol="0">
              <a:spAutoFit/>
            </a:bodyPr>
            <a:lstStyle/>
            <a:p>
              <a:pPr algn="ctr"/>
              <a:r>
                <a:rPr lang="en-US" sz="3600" b="1" dirty="0" err="1">
                  <a:latin typeface="Helvetica Neue Light" charset="0"/>
                  <a:ea typeface="Helvetica Neue Light" charset="0"/>
                  <a:cs typeface="Helvetica Neue Light" charset="0"/>
                </a:rPr>
                <a:t>Microservices</a:t>
              </a:r>
              <a:endParaRPr lang="en-US" sz="3600" b="1" dirty="0">
                <a:latin typeface="Helvetica Neue Light" charset="0"/>
                <a:ea typeface="Helvetica Neue Light" charset="0"/>
                <a:cs typeface="Helvetica Neue Light" charset="0"/>
              </a:endParaRPr>
            </a:p>
          </p:txBody>
        </p:sp>
      </p:grpSp>
    </p:spTree>
    <p:extLst>
      <p:ext uri="{BB962C8B-B14F-4D97-AF65-F5344CB8AC3E}">
        <p14:creationId xmlns:p14="http://schemas.microsoft.com/office/powerpoint/2010/main" val="15531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79A099-CEF2-1746-B11B-8ED2D0194C61}"/>
              </a:ext>
            </a:extLst>
          </p:cNvPr>
          <p:cNvSpPr>
            <a:spLocks noGrp="1"/>
          </p:cNvSpPr>
          <p:nvPr>
            <p:ph idx="1"/>
          </p:nvPr>
        </p:nvSpPr>
        <p:spPr>
          <a:xfrm>
            <a:off x="530345" y="1249556"/>
            <a:ext cx="11225354" cy="4662293"/>
          </a:xfrm>
        </p:spPr>
        <p:txBody>
          <a:bodyPr/>
          <a:lstStyle/>
          <a:p>
            <a:r>
              <a:rPr lang="en-US" dirty="0"/>
              <a:t>From this: </a:t>
            </a:r>
          </a:p>
          <a:p>
            <a:endParaRPr lang="en-US" dirty="0"/>
          </a:p>
        </p:txBody>
      </p:sp>
      <p:sp>
        <p:nvSpPr>
          <p:cNvPr id="3" name="Title 2">
            <a:extLst>
              <a:ext uri="{FF2B5EF4-FFF2-40B4-BE49-F238E27FC236}">
                <a16:creationId xmlns:a16="http://schemas.microsoft.com/office/drawing/2014/main" id="{ADE9A884-F8E1-724A-8E1E-9CE7D9D4E8FA}"/>
              </a:ext>
            </a:extLst>
          </p:cNvPr>
          <p:cNvSpPr>
            <a:spLocks noGrp="1"/>
          </p:cNvSpPr>
          <p:nvPr>
            <p:ph type="title"/>
          </p:nvPr>
        </p:nvSpPr>
        <p:spPr/>
        <p:txBody>
          <a:bodyPr/>
          <a:lstStyle/>
          <a:p>
            <a:r>
              <a:rPr lang="en-US" dirty="0" err="1"/>
              <a:t>Microservices</a:t>
            </a:r>
            <a:r>
              <a:rPr lang="en-US" dirty="0"/>
              <a:t> Architectures</a:t>
            </a:r>
          </a:p>
        </p:txBody>
      </p:sp>
      <p:pic>
        <p:nvPicPr>
          <p:cNvPr id="10242" name="Picture 2" descr="Image result for netflix matrix from hell microservices">
            <a:extLst>
              <a:ext uri="{FF2B5EF4-FFF2-40B4-BE49-F238E27FC236}">
                <a16:creationId xmlns:a16="http://schemas.microsoft.com/office/drawing/2014/main" id="{44CF9852-45E6-8446-80A3-11CF1F918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7443" y="1701383"/>
            <a:ext cx="8574314" cy="491364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625892" y="970028"/>
            <a:ext cx="11034259" cy="5429173"/>
            <a:chOff x="481357" y="1249556"/>
            <a:chExt cx="11034259" cy="5429173"/>
          </a:xfrm>
        </p:grpSpPr>
        <p:sp>
          <p:nvSpPr>
            <p:cNvPr id="6" name="TextBox 5">
              <a:extLst>
                <a:ext uri="{FF2B5EF4-FFF2-40B4-BE49-F238E27FC236}">
                  <a16:creationId xmlns:a16="http://schemas.microsoft.com/office/drawing/2014/main" id="{DA0210F2-5ABD-024F-AB9C-4F9E9A3E447B}"/>
                </a:ext>
              </a:extLst>
            </p:cNvPr>
            <p:cNvSpPr txBox="1"/>
            <p:nvPr/>
          </p:nvSpPr>
          <p:spPr>
            <a:xfrm>
              <a:off x="881743" y="2530929"/>
              <a:ext cx="184731" cy="369332"/>
            </a:xfrm>
            <a:prstGeom prst="rect">
              <a:avLst/>
            </a:prstGeom>
            <a:noFill/>
          </p:spPr>
          <p:txBody>
            <a:bodyPr wrap="none" rtlCol="0">
              <a:spAutoFit/>
            </a:bodyPr>
            <a:lstStyle/>
            <a:p>
              <a:endParaRPr lang="en-US" dirty="0">
                <a:solidFill>
                  <a:schemeClr val="bg1"/>
                </a:solidFill>
                <a:latin typeface="Helvetica Neue Light" charset="0"/>
                <a:ea typeface="Helvetica Neue Light" charset="0"/>
                <a:cs typeface="Helvetica Neue Light" charset="0"/>
              </a:endParaRPr>
            </a:p>
          </p:txBody>
        </p:sp>
        <p:sp>
          <p:nvSpPr>
            <p:cNvPr id="7" name="Rounded Rectangle 6">
              <a:extLst>
                <a:ext uri="{FF2B5EF4-FFF2-40B4-BE49-F238E27FC236}">
                  <a16:creationId xmlns:a16="http://schemas.microsoft.com/office/drawing/2014/main" id="{0D106438-4BED-1E4B-A049-B0A88CF3B903}"/>
                </a:ext>
              </a:extLst>
            </p:cNvPr>
            <p:cNvSpPr/>
            <p:nvPr/>
          </p:nvSpPr>
          <p:spPr>
            <a:xfrm>
              <a:off x="481357" y="1877786"/>
              <a:ext cx="1118842" cy="4424136"/>
            </a:xfrm>
            <a:prstGeom prst="roundRect">
              <a:avLst/>
            </a:prstGeom>
            <a:solidFill>
              <a:schemeClr val="bg2">
                <a:lumMod val="60000"/>
                <a:lumOff val="40000"/>
              </a:schemeClr>
            </a:solidFill>
          </p:spPr>
          <p:txBody>
            <a:bodyPr wrap="square" lIns="0" tIns="0" rIns="0" bIns="0" rtlCol="0" anchor="ctr">
              <a:noAutofit/>
            </a:bodyPr>
            <a:lstStyle/>
            <a:p>
              <a:pPr algn="ctr"/>
              <a:r>
                <a:rPr lang="en-US" sz="1600" b="1" dirty="0">
                  <a:solidFill>
                    <a:srgbClr val="FFFFFF"/>
                  </a:solidFill>
                  <a:latin typeface="Arial"/>
                  <a:cs typeface="Arial"/>
                </a:rPr>
                <a:t>Client</a:t>
              </a:r>
            </a:p>
          </p:txBody>
        </p:sp>
        <p:sp>
          <p:nvSpPr>
            <p:cNvPr id="8" name="Rounded Rectangle 7">
              <a:extLst>
                <a:ext uri="{FF2B5EF4-FFF2-40B4-BE49-F238E27FC236}">
                  <a16:creationId xmlns:a16="http://schemas.microsoft.com/office/drawing/2014/main" id="{4BA52442-8094-8A4B-AFD1-91B42477F92E}"/>
                </a:ext>
              </a:extLst>
            </p:cNvPr>
            <p:cNvSpPr/>
            <p:nvPr/>
          </p:nvSpPr>
          <p:spPr>
            <a:xfrm>
              <a:off x="2097465" y="1923659"/>
              <a:ext cx="1403315" cy="767443"/>
            </a:xfrm>
            <a:prstGeom prst="roundRect">
              <a:avLst/>
            </a:prstGeom>
            <a:solidFill>
              <a:schemeClr val="bg2">
                <a:lumMod val="60000"/>
                <a:lumOff val="40000"/>
              </a:schemeClr>
            </a:solidFill>
          </p:spPr>
          <p:txBody>
            <a:bodyPr wrap="square" lIns="0" tIns="0" rIns="0" bIns="0" rtlCol="0" anchor="ctr">
              <a:noAutofit/>
            </a:bodyPr>
            <a:lstStyle/>
            <a:p>
              <a:pPr algn="ctr"/>
              <a:r>
                <a:rPr lang="en-US" sz="1600" b="1" dirty="0">
                  <a:solidFill>
                    <a:srgbClr val="FFFFFF"/>
                  </a:solidFill>
                  <a:latin typeface="Arial"/>
                  <a:cs typeface="Arial"/>
                </a:rPr>
                <a:t>Identity Provider</a:t>
              </a:r>
            </a:p>
          </p:txBody>
        </p:sp>
        <p:sp>
          <p:nvSpPr>
            <p:cNvPr id="9" name="Rounded Rectangle 8">
              <a:extLst>
                <a:ext uri="{FF2B5EF4-FFF2-40B4-BE49-F238E27FC236}">
                  <a16:creationId xmlns:a16="http://schemas.microsoft.com/office/drawing/2014/main" id="{448DE9DE-8AE7-1A49-A739-4B5888CABC2B}"/>
                </a:ext>
              </a:extLst>
            </p:cNvPr>
            <p:cNvSpPr/>
            <p:nvPr/>
          </p:nvSpPr>
          <p:spPr>
            <a:xfrm>
              <a:off x="3997573" y="1923659"/>
              <a:ext cx="1118842" cy="3347357"/>
            </a:xfrm>
            <a:prstGeom prst="roundRect">
              <a:avLst/>
            </a:prstGeom>
            <a:solidFill>
              <a:schemeClr val="bg2">
                <a:lumMod val="60000"/>
                <a:lumOff val="40000"/>
              </a:schemeClr>
            </a:solidFill>
          </p:spPr>
          <p:txBody>
            <a:bodyPr wrap="square" lIns="0" tIns="0" rIns="0" bIns="0" rtlCol="0" anchor="ctr">
              <a:noAutofit/>
            </a:bodyPr>
            <a:lstStyle/>
            <a:p>
              <a:pPr algn="ctr"/>
              <a:r>
                <a:rPr lang="en-US" sz="1600" b="1" dirty="0">
                  <a:solidFill>
                    <a:srgbClr val="FFFFFF"/>
                  </a:solidFill>
                  <a:latin typeface="Arial"/>
                  <a:cs typeface="Arial"/>
                </a:rPr>
                <a:t>API Gateway</a:t>
              </a:r>
            </a:p>
          </p:txBody>
        </p:sp>
        <p:sp>
          <p:nvSpPr>
            <p:cNvPr id="10" name="Rounded Rectangle 9">
              <a:extLst>
                <a:ext uri="{FF2B5EF4-FFF2-40B4-BE49-F238E27FC236}">
                  <a16:creationId xmlns:a16="http://schemas.microsoft.com/office/drawing/2014/main" id="{72A6B816-9132-3648-927E-9B5AE98BD4C3}"/>
                </a:ext>
              </a:extLst>
            </p:cNvPr>
            <p:cNvSpPr/>
            <p:nvPr/>
          </p:nvSpPr>
          <p:spPr>
            <a:xfrm>
              <a:off x="2034985" y="5534479"/>
              <a:ext cx="1403315" cy="767443"/>
            </a:xfrm>
            <a:prstGeom prst="roundRect">
              <a:avLst/>
            </a:prstGeom>
            <a:solidFill>
              <a:schemeClr val="bg2">
                <a:lumMod val="60000"/>
                <a:lumOff val="40000"/>
              </a:schemeClr>
            </a:solidFill>
          </p:spPr>
          <p:txBody>
            <a:bodyPr wrap="square" lIns="0" tIns="0" rIns="0" bIns="0" rtlCol="0" anchor="ctr">
              <a:noAutofit/>
            </a:bodyPr>
            <a:lstStyle/>
            <a:p>
              <a:pPr algn="ctr"/>
              <a:r>
                <a:rPr lang="en-US" sz="1600" b="1" dirty="0">
                  <a:solidFill>
                    <a:srgbClr val="FFFFFF"/>
                  </a:solidFill>
                  <a:latin typeface="Arial"/>
                  <a:cs typeface="Arial"/>
                </a:rPr>
                <a:t>CDN</a:t>
              </a:r>
            </a:p>
          </p:txBody>
        </p:sp>
        <p:sp>
          <p:nvSpPr>
            <p:cNvPr id="11" name="Rounded Rectangle 10">
              <a:extLst>
                <a:ext uri="{FF2B5EF4-FFF2-40B4-BE49-F238E27FC236}">
                  <a16:creationId xmlns:a16="http://schemas.microsoft.com/office/drawing/2014/main" id="{F885242B-EC17-7045-9B16-5DC8525F00B2}"/>
                </a:ext>
              </a:extLst>
            </p:cNvPr>
            <p:cNvSpPr/>
            <p:nvPr/>
          </p:nvSpPr>
          <p:spPr>
            <a:xfrm>
              <a:off x="3794745" y="5534479"/>
              <a:ext cx="1403315" cy="767443"/>
            </a:xfrm>
            <a:prstGeom prst="roundRect">
              <a:avLst/>
            </a:prstGeom>
            <a:solidFill>
              <a:schemeClr val="bg2">
                <a:lumMod val="60000"/>
                <a:lumOff val="40000"/>
              </a:schemeClr>
            </a:solidFill>
          </p:spPr>
          <p:txBody>
            <a:bodyPr wrap="square" lIns="0" tIns="0" rIns="0" bIns="0" rtlCol="0" anchor="ctr">
              <a:noAutofit/>
            </a:bodyPr>
            <a:lstStyle/>
            <a:p>
              <a:pPr algn="ctr"/>
              <a:r>
                <a:rPr lang="en-US" sz="1600" b="1" dirty="0">
                  <a:solidFill>
                    <a:srgbClr val="FFFFFF"/>
                  </a:solidFill>
                  <a:latin typeface="Arial"/>
                  <a:cs typeface="Arial"/>
                </a:rPr>
                <a:t>Static Content</a:t>
              </a:r>
            </a:p>
          </p:txBody>
        </p:sp>
        <p:sp>
          <p:nvSpPr>
            <p:cNvPr id="12" name="Rounded Rectangle 11">
              <a:extLst>
                <a:ext uri="{FF2B5EF4-FFF2-40B4-BE49-F238E27FC236}">
                  <a16:creationId xmlns:a16="http://schemas.microsoft.com/office/drawing/2014/main" id="{1EA9CEFF-E41D-FC4B-BE7D-9F889FC5590B}"/>
                </a:ext>
              </a:extLst>
            </p:cNvPr>
            <p:cNvSpPr/>
            <p:nvPr/>
          </p:nvSpPr>
          <p:spPr>
            <a:xfrm>
              <a:off x="5849167" y="1912382"/>
              <a:ext cx="3318062" cy="767443"/>
            </a:xfrm>
            <a:prstGeom prst="roundRect">
              <a:avLst/>
            </a:prstGeom>
            <a:solidFill>
              <a:schemeClr val="bg2">
                <a:lumMod val="75000"/>
              </a:schemeClr>
            </a:solidFill>
          </p:spPr>
          <p:txBody>
            <a:bodyPr wrap="square" lIns="0" tIns="0" rIns="0" bIns="0" rtlCol="0" anchor="ctr">
              <a:noAutofit/>
            </a:bodyPr>
            <a:lstStyle/>
            <a:p>
              <a:pPr algn="ctr"/>
              <a:r>
                <a:rPr lang="en-US" sz="1600" b="1" dirty="0">
                  <a:solidFill>
                    <a:srgbClr val="FFFFFF"/>
                  </a:solidFill>
                  <a:latin typeface="Arial"/>
                  <a:cs typeface="Arial"/>
                </a:rPr>
                <a:t>Service</a:t>
              </a:r>
            </a:p>
          </p:txBody>
        </p:sp>
        <p:sp>
          <p:nvSpPr>
            <p:cNvPr id="13" name="Rounded Rectangle 12">
              <a:extLst>
                <a:ext uri="{FF2B5EF4-FFF2-40B4-BE49-F238E27FC236}">
                  <a16:creationId xmlns:a16="http://schemas.microsoft.com/office/drawing/2014/main" id="{CB1A0480-67E9-A140-B5AE-931E87B0FD18}"/>
                </a:ext>
              </a:extLst>
            </p:cNvPr>
            <p:cNvSpPr/>
            <p:nvPr/>
          </p:nvSpPr>
          <p:spPr>
            <a:xfrm>
              <a:off x="5849167" y="2782559"/>
              <a:ext cx="3318062" cy="767443"/>
            </a:xfrm>
            <a:prstGeom prst="roundRect">
              <a:avLst/>
            </a:prstGeom>
            <a:solidFill>
              <a:schemeClr val="bg2">
                <a:lumMod val="75000"/>
              </a:schemeClr>
            </a:solidFill>
          </p:spPr>
          <p:txBody>
            <a:bodyPr wrap="square" lIns="0" tIns="0" rIns="0" bIns="0" rtlCol="0" anchor="ctr">
              <a:noAutofit/>
            </a:bodyPr>
            <a:lstStyle/>
            <a:p>
              <a:pPr algn="ctr"/>
              <a:r>
                <a:rPr lang="en-US" sz="1600" b="1" dirty="0">
                  <a:solidFill>
                    <a:srgbClr val="FFFFFF"/>
                  </a:solidFill>
                  <a:latin typeface="Arial"/>
                  <a:cs typeface="Arial"/>
                </a:rPr>
                <a:t>Service</a:t>
              </a:r>
            </a:p>
          </p:txBody>
        </p:sp>
        <p:sp>
          <p:nvSpPr>
            <p:cNvPr id="14" name="Rounded Rectangle 13">
              <a:extLst>
                <a:ext uri="{FF2B5EF4-FFF2-40B4-BE49-F238E27FC236}">
                  <a16:creationId xmlns:a16="http://schemas.microsoft.com/office/drawing/2014/main" id="{5B03EBFC-8F17-2B4D-81A0-C0C91A736E7B}"/>
                </a:ext>
              </a:extLst>
            </p:cNvPr>
            <p:cNvSpPr/>
            <p:nvPr/>
          </p:nvSpPr>
          <p:spPr>
            <a:xfrm>
              <a:off x="5849167" y="3706132"/>
              <a:ext cx="3318062" cy="767443"/>
            </a:xfrm>
            <a:prstGeom prst="roundRect">
              <a:avLst/>
            </a:prstGeom>
            <a:solidFill>
              <a:schemeClr val="bg2">
                <a:lumMod val="75000"/>
              </a:schemeClr>
            </a:solidFill>
          </p:spPr>
          <p:txBody>
            <a:bodyPr wrap="square" lIns="0" tIns="0" rIns="0" bIns="0" rtlCol="0" anchor="ctr">
              <a:noAutofit/>
            </a:bodyPr>
            <a:lstStyle/>
            <a:p>
              <a:pPr algn="ctr"/>
              <a:r>
                <a:rPr lang="en-US" sz="1600" b="1" dirty="0">
                  <a:solidFill>
                    <a:srgbClr val="FFFFFF"/>
                  </a:solidFill>
                  <a:latin typeface="Arial"/>
                  <a:cs typeface="Arial"/>
                </a:rPr>
                <a:t>Service</a:t>
              </a:r>
            </a:p>
          </p:txBody>
        </p:sp>
        <p:sp>
          <p:nvSpPr>
            <p:cNvPr id="15" name="Rounded Rectangle 14">
              <a:extLst>
                <a:ext uri="{FF2B5EF4-FFF2-40B4-BE49-F238E27FC236}">
                  <a16:creationId xmlns:a16="http://schemas.microsoft.com/office/drawing/2014/main" id="{65FE77D3-2974-1946-B402-269D397F034D}"/>
                </a:ext>
              </a:extLst>
            </p:cNvPr>
            <p:cNvSpPr/>
            <p:nvPr/>
          </p:nvSpPr>
          <p:spPr>
            <a:xfrm>
              <a:off x="5858505" y="4595260"/>
              <a:ext cx="3318062" cy="767443"/>
            </a:xfrm>
            <a:prstGeom prst="roundRect">
              <a:avLst/>
            </a:prstGeom>
            <a:solidFill>
              <a:schemeClr val="bg2">
                <a:lumMod val="75000"/>
              </a:schemeClr>
            </a:solidFill>
          </p:spPr>
          <p:txBody>
            <a:bodyPr wrap="square" lIns="0" tIns="0" rIns="0" bIns="0" rtlCol="0" anchor="ctr">
              <a:noAutofit/>
            </a:bodyPr>
            <a:lstStyle/>
            <a:p>
              <a:pPr algn="ctr"/>
              <a:r>
                <a:rPr lang="en-US" sz="1600" b="1" dirty="0">
                  <a:solidFill>
                    <a:srgbClr val="FFFFFF"/>
                  </a:solidFill>
                  <a:latin typeface="Arial"/>
                  <a:cs typeface="Arial"/>
                </a:rPr>
                <a:t>Service</a:t>
              </a:r>
            </a:p>
          </p:txBody>
        </p:sp>
        <p:sp>
          <p:nvSpPr>
            <p:cNvPr id="16" name="Rounded Rectangle 15">
              <a:extLst>
                <a:ext uri="{FF2B5EF4-FFF2-40B4-BE49-F238E27FC236}">
                  <a16:creationId xmlns:a16="http://schemas.microsoft.com/office/drawing/2014/main" id="{71E2C168-4CB8-7E42-9AE1-4C6297579389}"/>
                </a:ext>
              </a:extLst>
            </p:cNvPr>
            <p:cNvSpPr/>
            <p:nvPr/>
          </p:nvSpPr>
          <p:spPr>
            <a:xfrm>
              <a:off x="10112301" y="2530929"/>
              <a:ext cx="1403315" cy="767443"/>
            </a:xfrm>
            <a:prstGeom prst="roundRect">
              <a:avLst/>
            </a:prstGeom>
            <a:solidFill>
              <a:schemeClr val="accent4"/>
            </a:solidFill>
          </p:spPr>
          <p:txBody>
            <a:bodyPr wrap="square" lIns="0" tIns="0" rIns="0" bIns="0" rtlCol="0" anchor="ctr">
              <a:noAutofit/>
            </a:bodyPr>
            <a:lstStyle/>
            <a:p>
              <a:pPr algn="ctr"/>
              <a:r>
                <a:rPr lang="en-US" sz="1600" b="1" dirty="0">
                  <a:solidFill>
                    <a:schemeClr val="bg1"/>
                  </a:solidFill>
                  <a:latin typeface="Arial"/>
                  <a:cs typeface="Arial"/>
                </a:rPr>
                <a:t>Remote Service</a:t>
              </a:r>
            </a:p>
          </p:txBody>
        </p:sp>
        <p:sp>
          <p:nvSpPr>
            <p:cNvPr id="17" name="Rectangle 16">
              <a:extLst>
                <a:ext uri="{FF2B5EF4-FFF2-40B4-BE49-F238E27FC236}">
                  <a16:creationId xmlns:a16="http://schemas.microsoft.com/office/drawing/2014/main" id="{67446EB7-8C05-DA47-A1AD-FCE511DD962E}"/>
                </a:ext>
              </a:extLst>
            </p:cNvPr>
            <p:cNvSpPr/>
            <p:nvPr/>
          </p:nvSpPr>
          <p:spPr>
            <a:xfrm>
              <a:off x="5666014" y="1249556"/>
              <a:ext cx="3624943" cy="4284923"/>
            </a:xfrm>
            <a:prstGeom prst="rect">
              <a:avLst/>
            </a:prstGeom>
            <a:ln>
              <a:solidFill>
                <a:schemeClr val="accent1"/>
              </a:solidFill>
              <a:prstDash val="sysDot"/>
            </a:ln>
          </p:spPr>
          <p:txBody>
            <a:bodyPr wrap="square" lIns="0" tIns="0" rIns="0" bIns="0" rtlCol="0" anchor="ctr">
              <a:noAutofit/>
            </a:bodyPr>
            <a:lstStyle/>
            <a:p>
              <a:pPr algn="ctr"/>
              <a:endParaRPr lang="en-US" sz="1200" dirty="0" err="1">
                <a:solidFill>
                  <a:srgbClr val="FFFFFF"/>
                </a:solidFill>
                <a:latin typeface="Arial"/>
                <a:cs typeface="Arial"/>
              </a:endParaRPr>
            </a:p>
          </p:txBody>
        </p:sp>
        <p:cxnSp>
          <p:nvCxnSpPr>
            <p:cNvPr id="18" name="Straight Arrow Connector 17">
              <a:extLst>
                <a:ext uri="{FF2B5EF4-FFF2-40B4-BE49-F238E27FC236}">
                  <a16:creationId xmlns:a16="http://schemas.microsoft.com/office/drawing/2014/main" id="{84E74C13-44EE-6C42-8F8E-5ABF13C48D57}"/>
                </a:ext>
              </a:extLst>
            </p:cNvPr>
            <p:cNvCxnSpPr>
              <a:cxnSpLocks/>
            </p:cNvCxnSpPr>
            <p:nvPr/>
          </p:nvCxnSpPr>
          <p:spPr>
            <a:xfrm>
              <a:off x="1632857" y="2307380"/>
              <a:ext cx="44827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44EF40E-EDC2-0F44-AD91-34B000201F3A}"/>
                </a:ext>
              </a:extLst>
            </p:cNvPr>
            <p:cNvCxnSpPr/>
            <p:nvPr/>
          </p:nvCxnSpPr>
          <p:spPr>
            <a:xfrm>
              <a:off x="3549293" y="2296103"/>
              <a:ext cx="448279"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B176980-DD9A-3646-92F0-6472E4DB9476}"/>
                </a:ext>
              </a:extLst>
            </p:cNvPr>
            <p:cNvCxnSpPr>
              <a:cxnSpLocks/>
            </p:cNvCxnSpPr>
            <p:nvPr/>
          </p:nvCxnSpPr>
          <p:spPr>
            <a:xfrm flipH="1">
              <a:off x="3483979" y="5918201"/>
              <a:ext cx="2781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6952B17-C92C-0842-9E85-0EB606B64523}"/>
                </a:ext>
              </a:extLst>
            </p:cNvPr>
            <p:cNvCxnSpPr>
              <a:cxnSpLocks/>
            </p:cNvCxnSpPr>
            <p:nvPr/>
          </p:nvCxnSpPr>
          <p:spPr>
            <a:xfrm flipH="1">
              <a:off x="1649186" y="5950859"/>
              <a:ext cx="2781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3A6FFD11-9C7B-9D4C-BBAE-7A98779060B8}"/>
                </a:ext>
              </a:extLst>
            </p:cNvPr>
            <p:cNvCxnSpPr>
              <a:cxnSpLocks/>
            </p:cNvCxnSpPr>
            <p:nvPr/>
          </p:nvCxnSpPr>
          <p:spPr>
            <a:xfrm flipV="1">
              <a:off x="5198060" y="2468756"/>
              <a:ext cx="546055" cy="313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87B814EF-3174-F843-BBC6-ED4A7E11B43F}"/>
                </a:ext>
              </a:extLst>
            </p:cNvPr>
            <p:cNvCxnSpPr>
              <a:cxnSpLocks/>
            </p:cNvCxnSpPr>
            <p:nvPr/>
          </p:nvCxnSpPr>
          <p:spPr>
            <a:xfrm flipV="1">
              <a:off x="5198060" y="3298372"/>
              <a:ext cx="546055" cy="2516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8D02FEE9-A448-7F42-A8ED-D0650E728271}"/>
                </a:ext>
              </a:extLst>
            </p:cNvPr>
            <p:cNvCxnSpPr/>
            <p:nvPr/>
          </p:nvCxnSpPr>
          <p:spPr>
            <a:xfrm>
              <a:off x="5198060" y="4114800"/>
              <a:ext cx="54605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77B8C409-8F5E-514D-9A9E-0A51E02B9E74}"/>
                </a:ext>
              </a:extLst>
            </p:cNvPr>
            <p:cNvCxnSpPr/>
            <p:nvPr/>
          </p:nvCxnSpPr>
          <p:spPr>
            <a:xfrm>
              <a:off x="5198060" y="4473575"/>
              <a:ext cx="546055" cy="4903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71482472-2C68-8844-ACA4-264313F07539}"/>
                </a:ext>
              </a:extLst>
            </p:cNvPr>
            <p:cNvSpPr txBox="1"/>
            <p:nvPr/>
          </p:nvSpPr>
          <p:spPr>
            <a:xfrm>
              <a:off x="6739077" y="1350346"/>
              <a:ext cx="1538242" cy="369332"/>
            </a:xfrm>
            <a:prstGeom prst="rect">
              <a:avLst/>
            </a:prstGeom>
            <a:noFill/>
          </p:spPr>
          <p:txBody>
            <a:bodyPr wrap="none" rtlCol="0">
              <a:spAutoFit/>
            </a:bodyPr>
            <a:lstStyle/>
            <a:p>
              <a:r>
                <a:rPr lang="en-US" dirty="0" err="1">
                  <a:solidFill>
                    <a:schemeClr val="bg1"/>
                  </a:solidFill>
                  <a:latin typeface="Helvetica Neue Light" charset="0"/>
                  <a:ea typeface="Helvetica Neue Light" charset="0"/>
                  <a:cs typeface="Helvetica Neue Light" charset="0"/>
                </a:rPr>
                <a:t>Microservices</a:t>
              </a:r>
              <a:endParaRPr lang="en-US" dirty="0">
                <a:solidFill>
                  <a:schemeClr val="bg1"/>
                </a:solidFill>
                <a:latin typeface="Helvetica Neue Light" charset="0"/>
                <a:ea typeface="Helvetica Neue Light" charset="0"/>
                <a:cs typeface="Helvetica Neue Light" charset="0"/>
              </a:endParaRPr>
            </a:p>
          </p:txBody>
        </p:sp>
        <p:sp>
          <p:nvSpPr>
            <p:cNvPr id="27" name="Rounded Rectangle 26">
              <a:extLst>
                <a:ext uri="{FF2B5EF4-FFF2-40B4-BE49-F238E27FC236}">
                  <a16:creationId xmlns:a16="http://schemas.microsoft.com/office/drawing/2014/main" id="{A06BE044-0834-A24F-8BF6-ADF5EADA250B}"/>
                </a:ext>
              </a:extLst>
            </p:cNvPr>
            <p:cNvSpPr/>
            <p:nvPr/>
          </p:nvSpPr>
          <p:spPr>
            <a:xfrm>
              <a:off x="5858505" y="5925115"/>
              <a:ext cx="1440366" cy="753614"/>
            </a:xfrm>
            <a:prstGeom prst="roundRect">
              <a:avLst/>
            </a:prstGeom>
            <a:solidFill>
              <a:schemeClr val="accent1"/>
            </a:solidFill>
          </p:spPr>
          <p:txBody>
            <a:bodyPr wrap="square" lIns="0" tIns="0" rIns="0" bIns="0" rtlCol="0" anchor="ctr">
              <a:noAutofit/>
            </a:bodyPr>
            <a:lstStyle/>
            <a:p>
              <a:pPr algn="ctr"/>
              <a:r>
                <a:rPr lang="en-US" sz="1600" b="1" dirty="0">
                  <a:solidFill>
                    <a:srgbClr val="FFFFFF"/>
                  </a:solidFill>
                  <a:latin typeface="Arial"/>
                  <a:cs typeface="Arial"/>
                </a:rPr>
                <a:t>Management</a:t>
              </a:r>
            </a:p>
          </p:txBody>
        </p:sp>
        <p:sp>
          <p:nvSpPr>
            <p:cNvPr id="28" name="Rounded Rectangle 27">
              <a:extLst>
                <a:ext uri="{FF2B5EF4-FFF2-40B4-BE49-F238E27FC236}">
                  <a16:creationId xmlns:a16="http://schemas.microsoft.com/office/drawing/2014/main" id="{E627BA0C-69F7-4043-9223-7B5B74836916}"/>
                </a:ext>
              </a:extLst>
            </p:cNvPr>
            <p:cNvSpPr/>
            <p:nvPr/>
          </p:nvSpPr>
          <p:spPr>
            <a:xfrm>
              <a:off x="7696606" y="5910069"/>
              <a:ext cx="1251728" cy="753614"/>
            </a:xfrm>
            <a:prstGeom prst="roundRect">
              <a:avLst/>
            </a:prstGeom>
            <a:solidFill>
              <a:schemeClr val="accent1"/>
            </a:solidFill>
          </p:spPr>
          <p:txBody>
            <a:bodyPr wrap="square" lIns="0" tIns="0" rIns="0" bIns="0" rtlCol="0" anchor="ctr">
              <a:noAutofit/>
            </a:bodyPr>
            <a:lstStyle/>
            <a:p>
              <a:pPr algn="ctr"/>
              <a:r>
                <a:rPr lang="en-US" sz="1600" b="1" dirty="0">
                  <a:solidFill>
                    <a:srgbClr val="FFFFFF"/>
                  </a:solidFill>
                  <a:latin typeface="Arial"/>
                  <a:cs typeface="Arial"/>
                </a:rPr>
                <a:t>Service Discovery</a:t>
              </a:r>
            </a:p>
          </p:txBody>
        </p:sp>
        <p:cxnSp>
          <p:nvCxnSpPr>
            <p:cNvPr id="29" name="Straight Arrow Connector 28">
              <a:extLst>
                <a:ext uri="{FF2B5EF4-FFF2-40B4-BE49-F238E27FC236}">
                  <a16:creationId xmlns:a16="http://schemas.microsoft.com/office/drawing/2014/main" id="{A689B555-364C-9247-846B-DD0C8899A140}"/>
                </a:ext>
              </a:extLst>
            </p:cNvPr>
            <p:cNvCxnSpPr/>
            <p:nvPr/>
          </p:nvCxnSpPr>
          <p:spPr>
            <a:xfrm>
              <a:off x="8277319" y="5534479"/>
              <a:ext cx="0" cy="3755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E9A561F9-60F5-494B-990D-16CD4611BEE3}"/>
                </a:ext>
              </a:extLst>
            </p:cNvPr>
            <p:cNvCxnSpPr/>
            <p:nvPr/>
          </p:nvCxnSpPr>
          <p:spPr>
            <a:xfrm flipV="1">
              <a:off x="6613071" y="5534479"/>
              <a:ext cx="0" cy="3755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079909A7-DD07-CD40-A42E-CED04A236909}"/>
                </a:ext>
              </a:extLst>
            </p:cNvPr>
            <p:cNvCxnSpPr/>
            <p:nvPr/>
          </p:nvCxnSpPr>
          <p:spPr>
            <a:xfrm flipV="1">
              <a:off x="7298871" y="6286876"/>
              <a:ext cx="397735" cy="150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24EAABA3-B19E-CE4F-9770-492C185FFF1E}"/>
                </a:ext>
              </a:extLst>
            </p:cNvPr>
            <p:cNvCxnSpPr>
              <a:cxnSpLocks/>
            </p:cNvCxnSpPr>
            <p:nvPr/>
          </p:nvCxnSpPr>
          <p:spPr>
            <a:xfrm>
              <a:off x="9396009" y="3020786"/>
              <a:ext cx="71629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22163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7" dur="500"/>
                                        <p:tgtEl>
                                          <p:spTgt spid="2">
                                            <p:txEl>
                                              <p:pRg st="0" end="0"/>
                                            </p:txEl>
                                          </p:spTgt>
                                        </p:tgtEl>
                                        <p:attrNameLst>
                                          <p:attrName>ppt_y</p:attrName>
                                        </p:attrNameLst>
                                      </p:cBhvr>
                                      <p:tavLst>
                                        <p:tav tm="0">
                                          <p:val>
                                            <p:strVal val="ppt_y"/>
                                          </p:val>
                                        </p:tav>
                                        <p:tav tm="100000">
                                          <p:val>
                                            <p:strVal val="1+ppt_h/2"/>
                                          </p:val>
                                        </p:tav>
                                      </p:tavLst>
                                    </p:anim>
                                    <p:set>
                                      <p:cBhvr>
                                        <p:cTn id="8" dur="1" fill="hold">
                                          <p:stCondLst>
                                            <p:cond delay="499"/>
                                          </p:stCondLst>
                                        </p:cTn>
                                        <p:tgtEl>
                                          <p:spTgt spid="2">
                                            <p:txEl>
                                              <p:pRg st="0" end="0"/>
                                            </p:txEl>
                                          </p:spTgt>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500"/>
                                        <p:tgtEl>
                                          <p:spTgt spid="10242"/>
                                        </p:tgtEl>
                                      </p:cBhvr>
                                    </p:animEffect>
                                    <p:set>
                                      <p:cBhvr>
                                        <p:cTn id="13" dur="1" fill="hold">
                                          <p:stCondLst>
                                            <p:cond delay="499"/>
                                          </p:stCondLst>
                                        </p:cTn>
                                        <p:tgtEl>
                                          <p:spTgt spid="1024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4939293" y="559644"/>
            <a:ext cx="4047066" cy="1761066"/>
            <a:chOff x="6891867" y="643467"/>
            <a:chExt cx="4047066" cy="1761066"/>
          </a:xfrm>
        </p:grpSpPr>
        <p:sp>
          <p:nvSpPr>
            <p:cNvPr id="26" name="Cloud 25"/>
            <p:cNvSpPr/>
            <p:nvPr/>
          </p:nvSpPr>
          <p:spPr>
            <a:xfrm>
              <a:off x="6891867" y="643467"/>
              <a:ext cx="2641600" cy="1761066"/>
            </a:xfrm>
            <a:prstGeom prst="cloud">
              <a:avLst/>
            </a:prstGeom>
            <a:solidFill>
              <a:schemeClr val="accent6"/>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7" name="TextBox 26"/>
            <p:cNvSpPr txBox="1"/>
            <p:nvPr/>
          </p:nvSpPr>
          <p:spPr>
            <a:xfrm>
              <a:off x="9533467" y="1048624"/>
              <a:ext cx="1405466" cy="369332"/>
            </a:xfrm>
            <a:prstGeom prst="rect">
              <a:avLst/>
            </a:prstGeom>
            <a:noFill/>
          </p:spPr>
          <p:txBody>
            <a:bodyPr wrap="square" rtlCol="0">
              <a:spAutoFit/>
            </a:bodyPr>
            <a:lstStyle/>
            <a:p>
              <a:r>
                <a:rPr lang="en-US" dirty="0">
                  <a:solidFill>
                    <a:schemeClr val="bg1"/>
                  </a:solidFill>
                  <a:latin typeface="Helvetica Neue Light" charset="0"/>
                  <a:ea typeface="Helvetica Neue Light" charset="0"/>
                  <a:cs typeface="Helvetica Neue Light" charset="0"/>
                </a:rPr>
                <a:t>Cloud A</a:t>
              </a:r>
            </a:p>
          </p:txBody>
        </p:sp>
      </p:grpSp>
      <p:grpSp>
        <p:nvGrpSpPr>
          <p:cNvPr id="41" name="Group 40"/>
          <p:cNvGrpSpPr/>
          <p:nvPr/>
        </p:nvGrpSpPr>
        <p:grpSpPr>
          <a:xfrm>
            <a:off x="5298745" y="4355336"/>
            <a:ext cx="2641600" cy="2193810"/>
            <a:chOff x="5774799" y="4338065"/>
            <a:chExt cx="2641600" cy="2193810"/>
          </a:xfrm>
        </p:grpSpPr>
        <p:sp>
          <p:nvSpPr>
            <p:cNvPr id="29" name="Cloud 28"/>
            <p:cNvSpPr/>
            <p:nvPr/>
          </p:nvSpPr>
          <p:spPr>
            <a:xfrm>
              <a:off x="5774799" y="4338065"/>
              <a:ext cx="2641600" cy="1761066"/>
            </a:xfrm>
            <a:prstGeom prst="cloud">
              <a:avLst/>
            </a:prstGeom>
            <a:solidFill>
              <a:schemeClr val="accent6"/>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0" name="TextBox 29"/>
            <p:cNvSpPr txBox="1"/>
            <p:nvPr/>
          </p:nvSpPr>
          <p:spPr>
            <a:xfrm>
              <a:off x="6541205" y="6162543"/>
              <a:ext cx="1405466" cy="369332"/>
            </a:xfrm>
            <a:prstGeom prst="rect">
              <a:avLst/>
            </a:prstGeom>
            <a:noFill/>
          </p:spPr>
          <p:txBody>
            <a:bodyPr wrap="square" rtlCol="0">
              <a:spAutoFit/>
            </a:bodyPr>
            <a:lstStyle/>
            <a:p>
              <a:r>
                <a:rPr lang="en-US" dirty="0">
                  <a:solidFill>
                    <a:schemeClr val="bg1"/>
                  </a:solidFill>
                  <a:latin typeface="Helvetica Neue Light" charset="0"/>
                  <a:ea typeface="Helvetica Neue Light" charset="0"/>
                  <a:cs typeface="Helvetica Neue Light" charset="0"/>
                </a:rPr>
                <a:t>Cloud B</a:t>
              </a:r>
            </a:p>
          </p:txBody>
        </p:sp>
      </p:grpSp>
      <p:grpSp>
        <p:nvGrpSpPr>
          <p:cNvPr id="42" name="Group 41"/>
          <p:cNvGrpSpPr/>
          <p:nvPr/>
        </p:nvGrpSpPr>
        <p:grpSpPr>
          <a:xfrm>
            <a:off x="8977626" y="3927878"/>
            <a:ext cx="2641600" cy="2251936"/>
            <a:chOff x="9453680" y="3910607"/>
            <a:chExt cx="2641600" cy="2251936"/>
          </a:xfrm>
        </p:grpSpPr>
        <p:sp>
          <p:nvSpPr>
            <p:cNvPr id="28" name="Cloud 27"/>
            <p:cNvSpPr/>
            <p:nvPr/>
          </p:nvSpPr>
          <p:spPr>
            <a:xfrm>
              <a:off x="9453680" y="3910607"/>
              <a:ext cx="2641600" cy="1761066"/>
            </a:xfrm>
            <a:prstGeom prst="cloud">
              <a:avLst/>
            </a:prstGeom>
            <a:solidFill>
              <a:schemeClr val="accent6"/>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1" name="TextBox 30"/>
            <p:cNvSpPr txBox="1"/>
            <p:nvPr/>
          </p:nvSpPr>
          <p:spPr>
            <a:xfrm>
              <a:off x="10406073" y="5793211"/>
              <a:ext cx="1405466" cy="369332"/>
            </a:xfrm>
            <a:prstGeom prst="rect">
              <a:avLst/>
            </a:prstGeom>
            <a:noFill/>
          </p:spPr>
          <p:txBody>
            <a:bodyPr wrap="square" rtlCol="0">
              <a:spAutoFit/>
            </a:bodyPr>
            <a:lstStyle/>
            <a:p>
              <a:r>
                <a:rPr lang="en-US" dirty="0">
                  <a:solidFill>
                    <a:schemeClr val="bg1"/>
                  </a:solidFill>
                  <a:latin typeface="Helvetica Neue Light" charset="0"/>
                  <a:ea typeface="Helvetica Neue Light" charset="0"/>
                  <a:cs typeface="Helvetica Neue Light" charset="0"/>
                </a:rPr>
                <a:t>On-</a:t>
              </a:r>
              <a:r>
                <a:rPr lang="en-US" dirty="0" err="1">
                  <a:solidFill>
                    <a:schemeClr val="bg1"/>
                  </a:solidFill>
                  <a:latin typeface="Helvetica Neue Light" charset="0"/>
                  <a:ea typeface="Helvetica Neue Light" charset="0"/>
                  <a:cs typeface="Helvetica Neue Light" charset="0"/>
                </a:rPr>
                <a:t>Prem</a:t>
              </a:r>
              <a:endParaRPr lang="en-US" dirty="0">
                <a:solidFill>
                  <a:schemeClr val="bg1"/>
                </a:solidFill>
                <a:latin typeface="Helvetica Neue Light" charset="0"/>
                <a:ea typeface="Helvetica Neue Light" charset="0"/>
                <a:cs typeface="Helvetica Neue Light" charset="0"/>
              </a:endParaRPr>
            </a:p>
          </p:txBody>
        </p:sp>
      </p:grpSp>
      <p:sp>
        <p:nvSpPr>
          <p:cNvPr id="2" name="Content Placeholder 1">
            <a:extLst>
              <a:ext uri="{FF2B5EF4-FFF2-40B4-BE49-F238E27FC236}">
                <a16:creationId xmlns:a16="http://schemas.microsoft.com/office/drawing/2014/main" id="{5E1F081E-15E4-9449-98B6-09C387822002}"/>
              </a:ext>
            </a:extLst>
          </p:cNvPr>
          <p:cNvSpPr>
            <a:spLocks noGrp="1"/>
          </p:cNvSpPr>
          <p:nvPr>
            <p:ph idx="1"/>
          </p:nvPr>
        </p:nvSpPr>
        <p:spPr>
          <a:xfrm>
            <a:off x="526140" y="4641606"/>
            <a:ext cx="3682070" cy="1690298"/>
          </a:xfrm>
        </p:spPr>
        <p:txBody>
          <a:bodyPr/>
          <a:lstStyle/>
          <a:p>
            <a:r>
              <a:rPr lang="en-US" dirty="0"/>
              <a:t>Requires consistent development and testing process, and architecture awareness to maintain integrity and service levels</a:t>
            </a:r>
          </a:p>
          <a:p>
            <a:endParaRPr lang="en-US" dirty="0"/>
          </a:p>
        </p:txBody>
      </p:sp>
      <p:sp>
        <p:nvSpPr>
          <p:cNvPr id="3" name="Title 2">
            <a:extLst>
              <a:ext uri="{FF2B5EF4-FFF2-40B4-BE49-F238E27FC236}">
                <a16:creationId xmlns:a16="http://schemas.microsoft.com/office/drawing/2014/main" id="{C1FD3054-0509-2943-935F-79B2F9FC4BBF}"/>
              </a:ext>
            </a:extLst>
          </p:cNvPr>
          <p:cNvSpPr>
            <a:spLocks noGrp="1"/>
          </p:cNvSpPr>
          <p:nvPr>
            <p:ph type="title"/>
          </p:nvPr>
        </p:nvSpPr>
        <p:spPr/>
        <p:txBody>
          <a:bodyPr/>
          <a:lstStyle/>
          <a:p>
            <a:r>
              <a:rPr lang="en-US" dirty="0"/>
              <a:t>Considerations</a:t>
            </a:r>
          </a:p>
        </p:txBody>
      </p:sp>
      <p:grpSp>
        <p:nvGrpSpPr>
          <p:cNvPr id="21" name="Group 20"/>
          <p:cNvGrpSpPr/>
          <p:nvPr/>
        </p:nvGrpSpPr>
        <p:grpSpPr>
          <a:xfrm>
            <a:off x="5327137" y="964801"/>
            <a:ext cx="824594" cy="840198"/>
            <a:chOff x="7303627" y="3071689"/>
            <a:chExt cx="824594" cy="840198"/>
          </a:xfrm>
        </p:grpSpPr>
        <p:sp>
          <p:nvSpPr>
            <p:cNvPr id="15" name="Rectangle 14">
              <a:extLst>
                <a:ext uri="{FF2B5EF4-FFF2-40B4-BE49-F238E27FC236}">
                  <a16:creationId xmlns:a16="http://schemas.microsoft.com/office/drawing/2014/main" id="{65980959-1A8F-BF4D-BC16-C944A789FF64}"/>
                </a:ext>
              </a:extLst>
            </p:cNvPr>
            <p:cNvSpPr/>
            <p:nvPr/>
          </p:nvSpPr>
          <p:spPr>
            <a:xfrm>
              <a:off x="7303627" y="3071689"/>
              <a:ext cx="824594" cy="840198"/>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Oval 9">
              <a:extLst>
                <a:ext uri="{FF2B5EF4-FFF2-40B4-BE49-F238E27FC236}">
                  <a16:creationId xmlns:a16="http://schemas.microsoft.com/office/drawing/2014/main" id="{BA2A18DC-5A83-734F-8EEF-3921585271B6}"/>
                </a:ext>
              </a:extLst>
            </p:cNvPr>
            <p:cNvSpPr/>
            <p:nvPr/>
          </p:nvSpPr>
          <p:spPr>
            <a:xfrm>
              <a:off x="7422009" y="3199544"/>
              <a:ext cx="587829" cy="587828"/>
            </a:xfrm>
            <a:prstGeom prst="ellipse">
              <a:avLst/>
            </a:prstGeom>
            <a:solidFill>
              <a:schemeClr val="accent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grpSp>
        <p:nvGrpSpPr>
          <p:cNvPr id="23" name="Group 22"/>
          <p:cNvGrpSpPr/>
          <p:nvPr/>
        </p:nvGrpSpPr>
        <p:grpSpPr>
          <a:xfrm>
            <a:off x="6270114" y="975432"/>
            <a:ext cx="824594" cy="840198"/>
            <a:chOff x="8507862" y="3055302"/>
            <a:chExt cx="824594" cy="840198"/>
          </a:xfrm>
        </p:grpSpPr>
        <p:sp>
          <p:nvSpPr>
            <p:cNvPr id="16" name="Rectangle 15">
              <a:extLst>
                <a:ext uri="{FF2B5EF4-FFF2-40B4-BE49-F238E27FC236}">
                  <a16:creationId xmlns:a16="http://schemas.microsoft.com/office/drawing/2014/main" id="{53D4CC0E-D0F5-B644-B71F-2052CB0748F5}"/>
                </a:ext>
              </a:extLst>
            </p:cNvPr>
            <p:cNvSpPr/>
            <p:nvPr/>
          </p:nvSpPr>
          <p:spPr>
            <a:xfrm>
              <a:off x="8507862" y="3055302"/>
              <a:ext cx="824594" cy="840198"/>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1" name="Triangle 10">
              <a:extLst>
                <a:ext uri="{FF2B5EF4-FFF2-40B4-BE49-F238E27FC236}">
                  <a16:creationId xmlns:a16="http://schemas.microsoft.com/office/drawing/2014/main" id="{EC1D364D-DC6D-2646-BB5A-F7208C6C4FB2}"/>
                </a:ext>
              </a:extLst>
            </p:cNvPr>
            <p:cNvSpPr/>
            <p:nvPr/>
          </p:nvSpPr>
          <p:spPr>
            <a:xfrm>
              <a:off x="8626244" y="3179020"/>
              <a:ext cx="587829" cy="571501"/>
            </a:xfrm>
            <a:prstGeom prst="triangle">
              <a:avLst/>
            </a:prstGeom>
            <a:solidFill>
              <a:srgbClr val="FF0000"/>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grpSp>
        <p:nvGrpSpPr>
          <p:cNvPr id="24" name="Group 23"/>
          <p:cNvGrpSpPr/>
          <p:nvPr/>
        </p:nvGrpSpPr>
        <p:grpSpPr>
          <a:xfrm>
            <a:off x="6138232" y="4848746"/>
            <a:ext cx="824594" cy="840198"/>
            <a:chOff x="7287300" y="4224755"/>
            <a:chExt cx="824594" cy="840198"/>
          </a:xfrm>
        </p:grpSpPr>
        <p:sp>
          <p:nvSpPr>
            <p:cNvPr id="14" name="Rectangle 13">
              <a:extLst>
                <a:ext uri="{FF2B5EF4-FFF2-40B4-BE49-F238E27FC236}">
                  <a16:creationId xmlns:a16="http://schemas.microsoft.com/office/drawing/2014/main" id="{E0C67380-45E9-C748-ACDE-3056B5583CDB}"/>
                </a:ext>
              </a:extLst>
            </p:cNvPr>
            <p:cNvSpPr/>
            <p:nvPr/>
          </p:nvSpPr>
          <p:spPr>
            <a:xfrm>
              <a:off x="7287300" y="4224755"/>
              <a:ext cx="824594" cy="840198"/>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2" name="Rectangle 11">
              <a:extLst>
                <a:ext uri="{FF2B5EF4-FFF2-40B4-BE49-F238E27FC236}">
                  <a16:creationId xmlns:a16="http://schemas.microsoft.com/office/drawing/2014/main" id="{695CB5FA-1239-CA4A-A5E3-59C4D5B9C797}"/>
                </a:ext>
              </a:extLst>
            </p:cNvPr>
            <p:cNvSpPr/>
            <p:nvPr/>
          </p:nvSpPr>
          <p:spPr>
            <a:xfrm>
              <a:off x="7438337" y="4426943"/>
              <a:ext cx="555171" cy="435821"/>
            </a:xfrm>
            <a:prstGeom prst="rect">
              <a:avLst/>
            </a:prstGeom>
            <a:solidFill>
              <a:schemeClr val="bg2">
                <a:lumMod val="75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grpSp>
        <p:nvGrpSpPr>
          <p:cNvPr id="25" name="Group 24"/>
          <p:cNvGrpSpPr/>
          <p:nvPr/>
        </p:nvGrpSpPr>
        <p:grpSpPr>
          <a:xfrm>
            <a:off x="9886131" y="4398534"/>
            <a:ext cx="824594" cy="840198"/>
            <a:chOff x="8507862" y="4224755"/>
            <a:chExt cx="824594" cy="840198"/>
          </a:xfrm>
        </p:grpSpPr>
        <p:sp>
          <p:nvSpPr>
            <p:cNvPr id="17" name="Rectangle 16">
              <a:extLst>
                <a:ext uri="{FF2B5EF4-FFF2-40B4-BE49-F238E27FC236}">
                  <a16:creationId xmlns:a16="http://schemas.microsoft.com/office/drawing/2014/main" id="{5DD3B8A7-91B7-E34B-BF9A-25BF1B04372C}"/>
                </a:ext>
              </a:extLst>
            </p:cNvPr>
            <p:cNvSpPr/>
            <p:nvPr/>
          </p:nvSpPr>
          <p:spPr>
            <a:xfrm>
              <a:off x="8507862" y="4224755"/>
              <a:ext cx="824594" cy="840198"/>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3" name="Pie 12">
              <a:extLst>
                <a:ext uri="{FF2B5EF4-FFF2-40B4-BE49-F238E27FC236}">
                  <a16:creationId xmlns:a16="http://schemas.microsoft.com/office/drawing/2014/main" id="{04D4C5FC-D3A4-B74B-A85C-65283C332DE2}"/>
                </a:ext>
              </a:extLst>
            </p:cNvPr>
            <p:cNvSpPr/>
            <p:nvPr/>
          </p:nvSpPr>
          <p:spPr>
            <a:xfrm>
              <a:off x="8536436" y="4339036"/>
              <a:ext cx="767443" cy="671862"/>
            </a:xfrm>
            <a:prstGeom prst="pie">
              <a:avLst/>
            </a:prstGeom>
            <a:solidFill>
              <a:srgbClr val="FFFF00"/>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sp>
        <p:nvSpPr>
          <p:cNvPr id="20" name="TextBox 19">
            <a:extLst>
              <a:ext uri="{FF2B5EF4-FFF2-40B4-BE49-F238E27FC236}">
                <a16:creationId xmlns:a16="http://schemas.microsoft.com/office/drawing/2014/main" id="{8021B952-3FC1-A240-AABF-0979A0765D55}"/>
              </a:ext>
            </a:extLst>
          </p:cNvPr>
          <p:cNvSpPr txBox="1"/>
          <p:nvPr/>
        </p:nvSpPr>
        <p:spPr>
          <a:xfrm>
            <a:off x="530344" y="1305047"/>
            <a:ext cx="5456466" cy="1477328"/>
          </a:xfrm>
          <a:prstGeom prst="rect">
            <a:avLst/>
          </a:prstGeom>
          <a:noFill/>
        </p:spPr>
        <p:txBody>
          <a:bodyPr wrap="square" rtlCol="0">
            <a:spAutoFit/>
          </a:bodyPr>
          <a:lstStyle/>
          <a:p>
            <a:r>
              <a:rPr lang="en-US" dirty="0">
                <a:solidFill>
                  <a:schemeClr val="bg1"/>
                </a:solidFill>
                <a:latin typeface="Helvetica Neue Light" charset="0"/>
                <a:ea typeface="Helvetica Neue Light" charset="0"/>
                <a:cs typeface="Helvetica Neue Light" charset="0"/>
              </a:rPr>
              <a:t>Functionality that is:</a:t>
            </a:r>
          </a:p>
          <a:p>
            <a:pPr marL="285750" indent="-285750">
              <a:buFont typeface="Arial" charset="0"/>
              <a:buChar char="•"/>
            </a:pPr>
            <a:r>
              <a:rPr lang="en-US" dirty="0">
                <a:solidFill>
                  <a:schemeClr val="bg1"/>
                </a:solidFill>
                <a:latin typeface="Helvetica Neue Light" charset="0"/>
                <a:ea typeface="Helvetica Neue Light" charset="0"/>
                <a:cs typeface="Helvetica Neue Light" charset="0"/>
              </a:rPr>
              <a:t>Broken down into separate services</a:t>
            </a:r>
          </a:p>
          <a:p>
            <a:pPr marL="285750" indent="-285750">
              <a:buFont typeface="Arial" charset="0"/>
              <a:buChar char="•"/>
            </a:pPr>
            <a:r>
              <a:rPr lang="en-US" dirty="0">
                <a:solidFill>
                  <a:schemeClr val="bg1"/>
                </a:solidFill>
                <a:latin typeface="Helvetica Neue Light" charset="0"/>
                <a:ea typeface="Helvetica Neue Light" charset="0"/>
                <a:cs typeface="Helvetica Neue Light" charset="0"/>
              </a:rPr>
              <a:t>Managed by smaller teams</a:t>
            </a:r>
          </a:p>
          <a:p>
            <a:pPr marL="285750" indent="-285750">
              <a:buFont typeface="Arial" charset="0"/>
              <a:buChar char="•"/>
            </a:pPr>
            <a:r>
              <a:rPr lang="en-US" dirty="0">
                <a:solidFill>
                  <a:schemeClr val="bg1"/>
                </a:solidFill>
                <a:latin typeface="Helvetica Neue Light" charset="0"/>
                <a:ea typeface="Helvetica Neue Light" charset="0"/>
                <a:cs typeface="Helvetica Neue Light" charset="0"/>
              </a:rPr>
              <a:t>Has Physical separation</a:t>
            </a:r>
          </a:p>
          <a:p>
            <a:pPr marL="285750" indent="-285750">
              <a:buFont typeface="Arial" charset="0"/>
              <a:buChar char="•"/>
            </a:pPr>
            <a:r>
              <a:rPr lang="en-US" dirty="0">
                <a:solidFill>
                  <a:schemeClr val="bg1"/>
                </a:solidFill>
                <a:latin typeface="Helvetica Neue Light" charset="0"/>
                <a:ea typeface="Helvetica Neue Light" charset="0"/>
                <a:cs typeface="Helvetica Neue Light" charset="0"/>
              </a:rPr>
              <a:t>Has separate service providers</a:t>
            </a:r>
          </a:p>
        </p:txBody>
      </p:sp>
      <p:sp>
        <p:nvSpPr>
          <p:cNvPr id="32" name="&quot;No&quot; Symbol 31"/>
          <p:cNvSpPr/>
          <p:nvPr/>
        </p:nvSpPr>
        <p:spPr>
          <a:xfrm>
            <a:off x="5185729" y="3864029"/>
            <a:ext cx="2871603" cy="2761126"/>
          </a:xfrm>
          <a:prstGeom prst="noSmoking">
            <a:avLst>
              <a:gd name="adj" fmla="val 7060"/>
            </a:avLst>
          </a:prstGeom>
          <a:solidFill>
            <a:srgbClr val="FF0000"/>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cxnSp>
        <p:nvCxnSpPr>
          <p:cNvPr id="34" name="Straight Arrow Connector 33"/>
          <p:cNvCxnSpPr/>
          <p:nvPr/>
        </p:nvCxnSpPr>
        <p:spPr>
          <a:xfrm>
            <a:off x="6388496" y="2519926"/>
            <a:ext cx="231050" cy="183541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05484" y="2175628"/>
            <a:ext cx="2554662" cy="186324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7968919" y="4753884"/>
            <a:ext cx="879931" cy="22104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1027" y="244693"/>
            <a:ext cx="2841690" cy="2841690"/>
          </a:xfrm>
          <a:prstGeom prst="rect">
            <a:avLst/>
          </a:prstGeom>
        </p:spPr>
      </p:pic>
    </p:spTree>
    <p:extLst>
      <p:ext uri="{BB962C8B-B14F-4D97-AF65-F5344CB8AC3E}">
        <p14:creationId xmlns:p14="http://schemas.microsoft.com/office/powerpoint/2010/main" val="39997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dissolve">
                                      <p:cBhvr>
                                        <p:cTn id="13" dur="500"/>
                                        <p:tgtEl>
                                          <p:spTgt spid="34"/>
                                        </p:tgtEl>
                                      </p:cBhvr>
                                    </p:animEffect>
                                  </p:childTnLst>
                                </p:cTn>
                              </p:par>
                              <p:par>
                                <p:cTn id="14" presetID="9"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dissolve">
                                      <p:cBhvr>
                                        <p:cTn id="16" dur="500"/>
                                        <p:tgtEl>
                                          <p:spTgt spid="35"/>
                                        </p:tgtEl>
                                      </p:cBhvr>
                                    </p:animEffect>
                                  </p:childTnLst>
                                </p:cTn>
                              </p:par>
                              <p:par>
                                <p:cTn id="17" presetID="9"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dissolve">
                                      <p:cBhvr>
                                        <p:cTn id="19" dur="500"/>
                                        <p:tgtEl>
                                          <p:spTgt spid="37"/>
                                        </p:tgtEl>
                                      </p:cBhvr>
                                    </p:animEffect>
                                  </p:childTnLst>
                                </p:cTn>
                              </p:par>
                              <p:par>
                                <p:cTn id="20" presetID="9"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par>
                                <p:cTn id="23" presetID="9"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dissolve">
                                      <p:cBhvr>
                                        <p:cTn id="25" dur="500"/>
                                        <p:tgtEl>
                                          <p:spTgt spid="23"/>
                                        </p:tgtEl>
                                      </p:cBhvr>
                                    </p:animEffect>
                                  </p:childTnLst>
                                </p:cTn>
                              </p:par>
                              <p:par>
                                <p:cTn id="26" presetID="9"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dissolv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dissolve">
                                      <p:cBhvr>
                                        <p:cTn id="33" dur="500"/>
                                        <p:tgtEl>
                                          <p:spTgt spid="40"/>
                                        </p:tgtEl>
                                      </p:cBhvr>
                                    </p:animEffect>
                                  </p:childTnLst>
                                </p:cTn>
                              </p:par>
                              <p:par>
                                <p:cTn id="34" presetID="9"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dissolve">
                                      <p:cBhvr>
                                        <p:cTn id="36" dur="500"/>
                                        <p:tgtEl>
                                          <p:spTgt spid="41"/>
                                        </p:tgtEl>
                                      </p:cBhvr>
                                    </p:animEffect>
                                  </p:childTnLst>
                                </p:cTn>
                              </p:par>
                              <p:par>
                                <p:cTn id="37" presetID="9"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dissolve">
                                      <p:cBhvr>
                                        <p:cTn id="39" dur="500"/>
                                        <p:tgtEl>
                                          <p:spTgt spid="42"/>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2"/>
                                        </p:tgtEl>
                                        <p:attrNameLst>
                                          <p:attrName>style.visibility</p:attrName>
                                        </p:attrNameLst>
                                      </p:cBhvr>
                                      <p:to>
                                        <p:strVal val="visible"/>
                                      </p:to>
                                    </p:set>
                                    <p:anim calcmode="lin" valueType="num">
                                      <p:cBhvr additive="base">
                                        <p:cTn id="44" dur="500" fill="hold"/>
                                        <p:tgtEl>
                                          <p:spTgt spid="32"/>
                                        </p:tgtEl>
                                        <p:attrNameLst>
                                          <p:attrName>ppt_x</p:attrName>
                                        </p:attrNameLst>
                                      </p:cBhvr>
                                      <p:tavLst>
                                        <p:tav tm="0">
                                          <p:val>
                                            <p:strVal val="#ppt_x"/>
                                          </p:val>
                                        </p:tav>
                                        <p:tav tm="100000">
                                          <p:val>
                                            <p:strVal val="#ppt_x"/>
                                          </p:val>
                                        </p:tav>
                                      </p:tavLst>
                                    </p:anim>
                                    <p:anim calcmode="lin" valueType="num">
                                      <p:cBhvr additive="base">
                                        <p:cTn id="45"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
                                            <p:txEl>
                                              <p:pRg st="0" end="0"/>
                                            </p:txEl>
                                          </p:spTgt>
                                        </p:tgtEl>
                                        <p:attrNameLst>
                                          <p:attrName>style.visibility</p:attrName>
                                        </p:attrNameLst>
                                      </p:cBhvr>
                                      <p:to>
                                        <p:strVal val="visible"/>
                                      </p:to>
                                    </p:set>
                                    <p:animEffect transition="in" filter="dissolve">
                                      <p:cBhvr>
                                        <p:cTn id="50" dur="500"/>
                                        <p:tgtEl>
                                          <p:spTgt spid="2">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dissolve">
                                      <p:cBhvr>
                                        <p:cTn id="5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0" grpId="0"/>
      <p:bldP spid="3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err="1"/>
              <a:t>Microservice</a:t>
            </a:r>
            <a:r>
              <a:rPr lang="en-US" dirty="0"/>
              <a:t> Example</a:t>
            </a:r>
          </a:p>
        </p:txBody>
      </p:sp>
      <p:sp>
        <p:nvSpPr>
          <p:cNvPr id="5" name="Text Placeholder 4"/>
          <p:cNvSpPr>
            <a:spLocks noGrp="1"/>
          </p:cNvSpPr>
          <p:nvPr>
            <p:ph type="body" sz="quarter" idx="11"/>
          </p:nvPr>
        </p:nvSpPr>
        <p:spPr/>
        <p:txBody>
          <a:bodyPr/>
          <a:lstStyle/>
          <a:p>
            <a:r>
              <a:rPr lang="en-US" dirty="0" err="1"/>
              <a:t>Microservices</a:t>
            </a:r>
            <a:r>
              <a:rPr lang="en-US" dirty="0"/>
              <a:t> take the smallest level of functionality and deploy it as a separate service</a:t>
            </a:r>
          </a:p>
          <a:p>
            <a:endParaRPr lang="en-US" dirty="0"/>
          </a:p>
        </p:txBody>
      </p:sp>
      <p:grpSp>
        <p:nvGrpSpPr>
          <p:cNvPr id="62" name="Group 61"/>
          <p:cNvGrpSpPr/>
          <p:nvPr/>
        </p:nvGrpSpPr>
        <p:grpSpPr>
          <a:xfrm>
            <a:off x="919122" y="2248268"/>
            <a:ext cx="3540575" cy="4415267"/>
            <a:chOff x="919122" y="2248268"/>
            <a:chExt cx="3540575" cy="4415267"/>
          </a:xfrm>
        </p:grpSpPr>
        <p:grpSp>
          <p:nvGrpSpPr>
            <p:cNvPr id="27" name="Group 26"/>
            <p:cNvGrpSpPr/>
            <p:nvPr/>
          </p:nvGrpSpPr>
          <p:grpSpPr>
            <a:xfrm>
              <a:off x="919122" y="2248268"/>
              <a:ext cx="3540575" cy="4415267"/>
              <a:chOff x="1160324" y="1601794"/>
              <a:chExt cx="3540575" cy="4415267"/>
            </a:xfrm>
          </p:grpSpPr>
          <p:sp>
            <p:nvSpPr>
              <p:cNvPr id="28" name="Rectangle 27">
                <a:extLst>
                  <a:ext uri="{FF2B5EF4-FFF2-40B4-BE49-F238E27FC236}">
                    <a16:creationId xmlns:a16="http://schemas.microsoft.com/office/drawing/2014/main" id="{72315632-5849-854F-B739-6778B29CEEFD}"/>
                  </a:ext>
                </a:extLst>
              </p:cNvPr>
              <p:cNvSpPr/>
              <p:nvPr/>
            </p:nvSpPr>
            <p:spPr>
              <a:xfrm>
                <a:off x="1642010" y="2853155"/>
                <a:ext cx="2416629" cy="2743200"/>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9" name="Triangle 28">
                <a:extLst>
                  <a:ext uri="{FF2B5EF4-FFF2-40B4-BE49-F238E27FC236}">
                    <a16:creationId xmlns:a16="http://schemas.microsoft.com/office/drawing/2014/main" id="{F4DB8510-694D-AA4F-9AF7-676D00BB508E}"/>
                  </a:ext>
                </a:extLst>
              </p:cNvPr>
              <p:cNvSpPr/>
              <p:nvPr/>
            </p:nvSpPr>
            <p:spPr>
              <a:xfrm>
                <a:off x="1769545" y="3630217"/>
                <a:ext cx="587829" cy="571501"/>
              </a:xfrm>
              <a:prstGeom prst="triangle">
                <a:avLst/>
              </a:prstGeom>
              <a:solidFill>
                <a:srgbClr val="FF0000"/>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0" name="Rectangle 29">
                <a:extLst>
                  <a:ext uri="{FF2B5EF4-FFF2-40B4-BE49-F238E27FC236}">
                    <a16:creationId xmlns:a16="http://schemas.microsoft.com/office/drawing/2014/main" id="{F78FBAC5-8ACA-D948-B06C-81DF6ED9E79A}"/>
                  </a:ext>
                </a:extLst>
              </p:cNvPr>
              <p:cNvSpPr/>
              <p:nvPr/>
            </p:nvSpPr>
            <p:spPr>
              <a:xfrm>
                <a:off x="1793974" y="4322552"/>
                <a:ext cx="555171" cy="435821"/>
              </a:xfrm>
              <a:prstGeom prst="rect">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1" name="Pie 30">
                <a:extLst>
                  <a:ext uri="{FF2B5EF4-FFF2-40B4-BE49-F238E27FC236}">
                    <a16:creationId xmlns:a16="http://schemas.microsoft.com/office/drawing/2014/main" id="{B8CDD9C1-5F2F-B34A-8B88-235CEC9E6496}"/>
                  </a:ext>
                </a:extLst>
              </p:cNvPr>
              <p:cNvSpPr/>
              <p:nvPr/>
            </p:nvSpPr>
            <p:spPr>
              <a:xfrm>
                <a:off x="1721714" y="4916933"/>
                <a:ext cx="699689" cy="612546"/>
              </a:xfrm>
              <a:prstGeom prst="pie">
                <a:avLst/>
              </a:prstGeom>
              <a:solidFill>
                <a:schemeClr val="accent6"/>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2" name="Oval 31">
                <a:extLst>
                  <a:ext uri="{FF2B5EF4-FFF2-40B4-BE49-F238E27FC236}">
                    <a16:creationId xmlns:a16="http://schemas.microsoft.com/office/drawing/2014/main" id="{33104804-676A-E940-95A6-925787AC15D5}"/>
                  </a:ext>
                </a:extLst>
              </p:cNvPr>
              <p:cNvSpPr/>
              <p:nvPr/>
            </p:nvSpPr>
            <p:spPr>
              <a:xfrm>
                <a:off x="1772639" y="2966149"/>
                <a:ext cx="587829" cy="587828"/>
              </a:xfrm>
              <a:prstGeom prst="ellipse">
                <a:avLst/>
              </a:prstGeom>
              <a:solidFill>
                <a:schemeClr val="accent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3" name="TextBox 32">
                <a:extLst>
                  <a:ext uri="{FF2B5EF4-FFF2-40B4-BE49-F238E27FC236}">
                    <a16:creationId xmlns:a16="http://schemas.microsoft.com/office/drawing/2014/main" id="{7DEF0779-97A1-DE4D-A7AC-5CA22C9B25E5}"/>
                  </a:ext>
                </a:extLst>
              </p:cNvPr>
              <p:cNvSpPr txBox="1"/>
              <p:nvPr/>
            </p:nvSpPr>
            <p:spPr>
              <a:xfrm>
                <a:off x="1400143" y="1601794"/>
                <a:ext cx="2900362" cy="1200329"/>
              </a:xfrm>
              <a:prstGeom prst="rect">
                <a:avLst/>
              </a:prstGeom>
              <a:noFill/>
            </p:spPr>
            <p:txBody>
              <a:bodyPr wrap="square" rtlCol="0">
                <a:spAutoFit/>
              </a:bodyPr>
              <a:lstStyle/>
              <a:p>
                <a:pPr algn="ctr"/>
                <a:r>
                  <a:rPr lang="en-US" sz="3600" b="1">
                    <a:latin typeface="Helvetica Neue Light" charset="0"/>
                    <a:ea typeface="Helvetica Neue Light" charset="0"/>
                    <a:cs typeface="Helvetica Neue Light" charset="0"/>
                  </a:rPr>
                  <a:t>Monlithic</a:t>
                </a:r>
                <a:r>
                  <a:rPr lang="en-US" sz="3600" b="1" dirty="0">
                    <a:latin typeface="Helvetica Neue Light" charset="0"/>
                    <a:ea typeface="Helvetica Neue Light" charset="0"/>
                    <a:cs typeface="Helvetica Neue Light" charset="0"/>
                  </a:rPr>
                  <a:t> Application</a:t>
                </a:r>
              </a:p>
            </p:txBody>
          </p:sp>
          <p:sp>
            <p:nvSpPr>
              <p:cNvPr id="34" name="TextBox 33">
                <a:extLst>
                  <a:ext uri="{FF2B5EF4-FFF2-40B4-BE49-F238E27FC236}">
                    <a16:creationId xmlns:a16="http://schemas.microsoft.com/office/drawing/2014/main" id="{AE808EC3-73F6-DF42-9FA1-AE0891EBF2C1}"/>
                  </a:ext>
                </a:extLst>
              </p:cNvPr>
              <p:cNvSpPr txBox="1"/>
              <p:nvPr/>
            </p:nvSpPr>
            <p:spPr>
              <a:xfrm>
                <a:off x="1160324" y="5647729"/>
                <a:ext cx="3540575" cy="369332"/>
              </a:xfrm>
              <a:prstGeom prst="rect">
                <a:avLst/>
              </a:prstGeom>
              <a:noFill/>
            </p:spPr>
            <p:txBody>
              <a:bodyPr wrap="square" rtlCol="0">
                <a:spAutoFit/>
              </a:bodyPr>
              <a:lstStyle/>
              <a:p>
                <a:r>
                  <a:rPr lang="en-US" dirty="0">
                    <a:latin typeface="Helvetica Neue Light" charset="0"/>
                    <a:ea typeface="Helvetica Neue Light" charset="0"/>
                    <a:cs typeface="Helvetica Neue Light" charset="0"/>
                  </a:rPr>
                  <a:t>All functionality in a single process</a:t>
                </a:r>
              </a:p>
            </p:txBody>
          </p:sp>
        </p:grpSp>
        <p:sp>
          <p:nvSpPr>
            <p:cNvPr id="48" name="TextBox 47"/>
            <p:cNvSpPr txBox="1"/>
            <p:nvPr/>
          </p:nvSpPr>
          <p:spPr>
            <a:xfrm>
              <a:off x="2279658" y="3723035"/>
              <a:ext cx="1377387" cy="369332"/>
            </a:xfrm>
            <a:prstGeom prst="rect">
              <a:avLst/>
            </a:prstGeom>
            <a:noFill/>
          </p:spPr>
          <p:txBody>
            <a:bodyPr wrap="square" rtlCol="0">
              <a:spAutoFit/>
            </a:bodyPr>
            <a:lstStyle/>
            <a:p>
              <a:r>
                <a:rPr lang="en-US"/>
                <a:t>SMTP</a:t>
              </a:r>
            </a:p>
          </p:txBody>
        </p:sp>
        <p:sp>
          <p:nvSpPr>
            <p:cNvPr id="49" name="TextBox 48"/>
            <p:cNvSpPr txBox="1"/>
            <p:nvPr/>
          </p:nvSpPr>
          <p:spPr>
            <a:xfrm>
              <a:off x="2279658" y="4399438"/>
              <a:ext cx="1377387" cy="369332"/>
            </a:xfrm>
            <a:prstGeom prst="rect">
              <a:avLst/>
            </a:prstGeom>
            <a:noFill/>
          </p:spPr>
          <p:txBody>
            <a:bodyPr wrap="square" rtlCol="0">
              <a:spAutoFit/>
            </a:bodyPr>
            <a:lstStyle/>
            <a:p>
              <a:r>
                <a:rPr lang="en-US" dirty="0"/>
                <a:t>UI</a:t>
              </a:r>
            </a:p>
          </p:txBody>
        </p:sp>
        <p:sp>
          <p:nvSpPr>
            <p:cNvPr id="50" name="TextBox 49"/>
            <p:cNvSpPr txBox="1"/>
            <p:nvPr/>
          </p:nvSpPr>
          <p:spPr>
            <a:xfrm>
              <a:off x="2282225" y="4859468"/>
              <a:ext cx="1377387" cy="646331"/>
            </a:xfrm>
            <a:prstGeom prst="rect">
              <a:avLst/>
            </a:prstGeom>
            <a:noFill/>
          </p:spPr>
          <p:txBody>
            <a:bodyPr wrap="square" rtlCol="0">
              <a:spAutoFit/>
            </a:bodyPr>
            <a:lstStyle/>
            <a:p>
              <a:r>
                <a:rPr lang="en-US"/>
                <a:t>Spell Check</a:t>
              </a:r>
              <a:endParaRPr lang="en-US" dirty="0"/>
            </a:p>
          </p:txBody>
        </p:sp>
        <p:sp>
          <p:nvSpPr>
            <p:cNvPr id="51" name="TextBox 50"/>
            <p:cNvSpPr txBox="1"/>
            <p:nvPr/>
          </p:nvSpPr>
          <p:spPr>
            <a:xfrm>
              <a:off x="2279658" y="5732482"/>
              <a:ext cx="1537779" cy="369332"/>
            </a:xfrm>
            <a:prstGeom prst="rect">
              <a:avLst/>
            </a:prstGeom>
            <a:noFill/>
          </p:spPr>
          <p:txBody>
            <a:bodyPr wrap="square" rtlCol="0">
              <a:spAutoFit/>
            </a:bodyPr>
            <a:lstStyle/>
            <a:p>
              <a:r>
                <a:rPr lang="en-US"/>
                <a:t>Attachments</a:t>
              </a:r>
              <a:endParaRPr lang="en-US" dirty="0"/>
            </a:p>
          </p:txBody>
        </p:sp>
      </p:grpSp>
      <p:grpSp>
        <p:nvGrpSpPr>
          <p:cNvPr id="60" name="Group 59"/>
          <p:cNvGrpSpPr/>
          <p:nvPr/>
        </p:nvGrpSpPr>
        <p:grpSpPr>
          <a:xfrm>
            <a:off x="5977039" y="2245245"/>
            <a:ext cx="5456466" cy="4418290"/>
            <a:chOff x="5977039" y="2245245"/>
            <a:chExt cx="5456466" cy="4418290"/>
          </a:xfrm>
        </p:grpSpPr>
        <p:grpSp>
          <p:nvGrpSpPr>
            <p:cNvPr id="52" name="Group 51"/>
            <p:cNvGrpSpPr/>
            <p:nvPr/>
          </p:nvGrpSpPr>
          <p:grpSpPr>
            <a:xfrm>
              <a:off x="6436501" y="3614772"/>
              <a:ext cx="824594" cy="840198"/>
              <a:chOff x="7494452" y="3615704"/>
              <a:chExt cx="824594" cy="840198"/>
            </a:xfrm>
          </p:grpSpPr>
          <p:sp>
            <p:nvSpPr>
              <p:cNvPr id="45" name="Rectangle 44">
                <a:extLst>
                  <a:ext uri="{FF2B5EF4-FFF2-40B4-BE49-F238E27FC236}">
                    <a16:creationId xmlns:a16="http://schemas.microsoft.com/office/drawing/2014/main" id="{65980959-1A8F-BF4D-BC16-C944A789FF64}"/>
                  </a:ext>
                </a:extLst>
              </p:cNvPr>
              <p:cNvSpPr/>
              <p:nvPr/>
            </p:nvSpPr>
            <p:spPr>
              <a:xfrm>
                <a:off x="7494452" y="3615704"/>
                <a:ext cx="824594" cy="840198"/>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7" name="Oval 36">
                <a:extLst>
                  <a:ext uri="{FF2B5EF4-FFF2-40B4-BE49-F238E27FC236}">
                    <a16:creationId xmlns:a16="http://schemas.microsoft.com/office/drawing/2014/main" id="{BA2A18DC-5A83-734F-8EEF-3921585271B6}"/>
                  </a:ext>
                </a:extLst>
              </p:cNvPr>
              <p:cNvSpPr/>
              <p:nvPr/>
            </p:nvSpPr>
            <p:spPr>
              <a:xfrm>
                <a:off x="7612834" y="3743559"/>
                <a:ext cx="587829" cy="587828"/>
              </a:xfrm>
              <a:prstGeom prst="ellipse">
                <a:avLst/>
              </a:prstGeom>
              <a:solidFill>
                <a:schemeClr val="accent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grpSp>
          <p:nvGrpSpPr>
            <p:cNvPr id="53" name="Group 52"/>
            <p:cNvGrpSpPr/>
            <p:nvPr/>
          </p:nvGrpSpPr>
          <p:grpSpPr>
            <a:xfrm>
              <a:off x="6436500" y="4981146"/>
              <a:ext cx="824594" cy="840198"/>
              <a:chOff x="8698687" y="3599317"/>
              <a:chExt cx="824594" cy="840198"/>
            </a:xfrm>
          </p:grpSpPr>
          <p:sp>
            <p:nvSpPr>
              <p:cNvPr id="44" name="Rectangle 43">
                <a:extLst>
                  <a:ext uri="{FF2B5EF4-FFF2-40B4-BE49-F238E27FC236}">
                    <a16:creationId xmlns:a16="http://schemas.microsoft.com/office/drawing/2014/main" id="{53D4CC0E-D0F5-B644-B71F-2052CB0748F5}"/>
                  </a:ext>
                </a:extLst>
              </p:cNvPr>
              <p:cNvSpPr/>
              <p:nvPr/>
            </p:nvSpPr>
            <p:spPr>
              <a:xfrm>
                <a:off x="8698687" y="3599317"/>
                <a:ext cx="824594" cy="840198"/>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8" name="Triangle 37">
                <a:extLst>
                  <a:ext uri="{FF2B5EF4-FFF2-40B4-BE49-F238E27FC236}">
                    <a16:creationId xmlns:a16="http://schemas.microsoft.com/office/drawing/2014/main" id="{EC1D364D-DC6D-2646-BB5A-F7208C6C4FB2}"/>
                  </a:ext>
                </a:extLst>
              </p:cNvPr>
              <p:cNvSpPr/>
              <p:nvPr/>
            </p:nvSpPr>
            <p:spPr>
              <a:xfrm>
                <a:off x="8817069" y="3723035"/>
                <a:ext cx="587829" cy="571501"/>
              </a:xfrm>
              <a:prstGeom prst="triangle">
                <a:avLst/>
              </a:prstGeom>
              <a:solidFill>
                <a:srgbClr val="FF0000"/>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grpSp>
          <p:nvGrpSpPr>
            <p:cNvPr id="55" name="Group 54"/>
            <p:cNvGrpSpPr/>
            <p:nvPr/>
          </p:nvGrpSpPr>
          <p:grpSpPr>
            <a:xfrm>
              <a:off x="8895151" y="3608825"/>
              <a:ext cx="824594" cy="840198"/>
              <a:chOff x="7478125" y="4768770"/>
              <a:chExt cx="824594" cy="840198"/>
            </a:xfrm>
          </p:grpSpPr>
          <p:sp>
            <p:nvSpPr>
              <p:cNvPr id="46" name="Rectangle 45">
                <a:extLst>
                  <a:ext uri="{FF2B5EF4-FFF2-40B4-BE49-F238E27FC236}">
                    <a16:creationId xmlns:a16="http://schemas.microsoft.com/office/drawing/2014/main" id="{E0C67380-45E9-C748-ACDE-3056B5583CDB}"/>
                  </a:ext>
                </a:extLst>
              </p:cNvPr>
              <p:cNvSpPr/>
              <p:nvPr/>
            </p:nvSpPr>
            <p:spPr>
              <a:xfrm>
                <a:off x="7478125" y="4768770"/>
                <a:ext cx="824594" cy="840198"/>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9" name="Rectangle 38">
                <a:extLst>
                  <a:ext uri="{FF2B5EF4-FFF2-40B4-BE49-F238E27FC236}">
                    <a16:creationId xmlns:a16="http://schemas.microsoft.com/office/drawing/2014/main" id="{695CB5FA-1239-CA4A-A5E3-59C4D5B9C797}"/>
                  </a:ext>
                </a:extLst>
              </p:cNvPr>
              <p:cNvSpPr/>
              <p:nvPr/>
            </p:nvSpPr>
            <p:spPr>
              <a:xfrm>
                <a:off x="7629162" y="4970958"/>
                <a:ext cx="555171" cy="435821"/>
              </a:xfrm>
              <a:prstGeom prst="rect">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grpSp>
          <p:nvGrpSpPr>
            <p:cNvPr id="54" name="Group 53"/>
            <p:cNvGrpSpPr/>
            <p:nvPr/>
          </p:nvGrpSpPr>
          <p:grpSpPr>
            <a:xfrm>
              <a:off x="8911476" y="4982235"/>
              <a:ext cx="824594" cy="840198"/>
              <a:chOff x="8698687" y="4768770"/>
              <a:chExt cx="824594" cy="840198"/>
            </a:xfrm>
          </p:grpSpPr>
          <p:sp>
            <p:nvSpPr>
              <p:cNvPr id="43" name="Rectangle 42">
                <a:extLst>
                  <a:ext uri="{FF2B5EF4-FFF2-40B4-BE49-F238E27FC236}">
                    <a16:creationId xmlns:a16="http://schemas.microsoft.com/office/drawing/2014/main" id="{5DD3B8A7-91B7-E34B-BF9A-25BF1B04372C}"/>
                  </a:ext>
                </a:extLst>
              </p:cNvPr>
              <p:cNvSpPr/>
              <p:nvPr/>
            </p:nvSpPr>
            <p:spPr>
              <a:xfrm>
                <a:off x="8698687" y="4768770"/>
                <a:ext cx="824594" cy="840198"/>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0" name="Pie 39">
                <a:extLst>
                  <a:ext uri="{FF2B5EF4-FFF2-40B4-BE49-F238E27FC236}">
                    <a16:creationId xmlns:a16="http://schemas.microsoft.com/office/drawing/2014/main" id="{04D4C5FC-D3A4-B74B-A85C-65283C332DE2}"/>
                  </a:ext>
                </a:extLst>
              </p:cNvPr>
              <p:cNvSpPr/>
              <p:nvPr/>
            </p:nvSpPr>
            <p:spPr>
              <a:xfrm>
                <a:off x="8727261" y="4883051"/>
                <a:ext cx="767443" cy="671862"/>
              </a:xfrm>
              <a:prstGeom prst="pie">
                <a:avLst/>
              </a:prstGeom>
              <a:solidFill>
                <a:schemeClr val="accent6"/>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sp>
          <p:nvSpPr>
            <p:cNvPr id="41" name="TextBox 40">
              <a:extLst>
                <a:ext uri="{FF2B5EF4-FFF2-40B4-BE49-F238E27FC236}">
                  <a16:creationId xmlns:a16="http://schemas.microsoft.com/office/drawing/2014/main" id="{8021B952-3FC1-A240-AABF-0979A0765D55}"/>
                </a:ext>
              </a:extLst>
            </p:cNvPr>
            <p:cNvSpPr txBox="1"/>
            <p:nvPr/>
          </p:nvSpPr>
          <p:spPr>
            <a:xfrm>
              <a:off x="5977039" y="6294203"/>
              <a:ext cx="5456466" cy="369332"/>
            </a:xfrm>
            <a:prstGeom prst="rect">
              <a:avLst/>
            </a:prstGeom>
            <a:noFill/>
          </p:spPr>
          <p:txBody>
            <a:bodyPr wrap="square" rtlCol="0">
              <a:spAutoFit/>
            </a:bodyPr>
            <a:lstStyle/>
            <a:p>
              <a:r>
                <a:rPr lang="en-US" dirty="0">
                  <a:latin typeface="Helvetica Neue Light" charset="0"/>
                  <a:ea typeface="Helvetica Neue Light" charset="0"/>
                  <a:cs typeface="Helvetica Neue Light" charset="0"/>
                </a:rPr>
                <a:t>Functionality broken down into separate services</a:t>
              </a:r>
            </a:p>
          </p:txBody>
        </p:sp>
        <p:sp>
          <p:nvSpPr>
            <p:cNvPr id="42" name="TextBox 41">
              <a:extLst>
                <a:ext uri="{FF2B5EF4-FFF2-40B4-BE49-F238E27FC236}">
                  <a16:creationId xmlns:a16="http://schemas.microsoft.com/office/drawing/2014/main" id="{7DEF0779-97A1-DE4D-A7AC-5CA22C9B25E5}"/>
                </a:ext>
              </a:extLst>
            </p:cNvPr>
            <p:cNvSpPr txBox="1"/>
            <p:nvPr/>
          </p:nvSpPr>
          <p:spPr>
            <a:xfrm>
              <a:off x="6808134" y="2245245"/>
              <a:ext cx="3414713" cy="1200329"/>
            </a:xfrm>
            <a:prstGeom prst="rect">
              <a:avLst/>
            </a:prstGeom>
            <a:noFill/>
          </p:spPr>
          <p:txBody>
            <a:bodyPr wrap="square" rtlCol="0">
              <a:spAutoFit/>
            </a:bodyPr>
            <a:lstStyle/>
            <a:p>
              <a:pPr algn="ctr"/>
              <a:r>
                <a:rPr lang="en-US" sz="3600" b="1" dirty="0" err="1">
                  <a:latin typeface="Helvetica Neue Light" charset="0"/>
                  <a:ea typeface="Helvetica Neue Light" charset="0"/>
                  <a:cs typeface="Helvetica Neue Light" charset="0"/>
                </a:rPr>
                <a:t>Microservice</a:t>
              </a:r>
              <a:r>
                <a:rPr lang="en-US" sz="3600" b="1" dirty="0">
                  <a:latin typeface="Helvetica Neue Light" charset="0"/>
                  <a:ea typeface="Helvetica Neue Light" charset="0"/>
                  <a:cs typeface="Helvetica Neue Light" charset="0"/>
                </a:rPr>
                <a:t> Application</a:t>
              </a:r>
            </a:p>
          </p:txBody>
        </p:sp>
        <p:sp>
          <p:nvSpPr>
            <p:cNvPr id="56" name="TextBox 55"/>
            <p:cNvSpPr txBox="1"/>
            <p:nvPr/>
          </p:nvSpPr>
          <p:spPr>
            <a:xfrm>
              <a:off x="7386638" y="3740876"/>
              <a:ext cx="1390127" cy="646331"/>
            </a:xfrm>
            <a:prstGeom prst="rect">
              <a:avLst/>
            </a:prstGeom>
            <a:noFill/>
          </p:spPr>
          <p:txBody>
            <a:bodyPr wrap="square" rtlCol="0">
              <a:spAutoFit/>
            </a:bodyPr>
            <a:lstStyle/>
            <a:p>
              <a:r>
                <a:rPr lang="en-US"/>
                <a:t>SMTP Gateway</a:t>
              </a:r>
            </a:p>
          </p:txBody>
        </p:sp>
        <p:sp>
          <p:nvSpPr>
            <p:cNvPr id="57" name="TextBox 56"/>
            <p:cNvSpPr txBox="1"/>
            <p:nvPr/>
          </p:nvSpPr>
          <p:spPr>
            <a:xfrm>
              <a:off x="9963674" y="3740876"/>
              <a:ext cx="1390127" cy="646331"/>
            </a:xfrm>
            <a:prstGeom prst="rect">
              <a:avLst/>
            </a:prstGeom>
            <a:noFill/>
          </p:spPr>
          <p:txBody>
            <a:bodyPr wrap="square" rtlCol="0">
              <a:spAutoFit/>
            </a:bodyPr>
            <a:lstStyle/>
            <a:p>
              <a:r>
                <a:rPr lang="en-US" dirty="0"/>
                <a:t>Spelling API</a:t>
              </a:r>
            </a:p>
          </p:txBody>
        </p:sp>
        <p:sp>
          <p:nvSpPr>
            <p:cNvPr id="58" name="TextBox 57"/>
            <p:cNvSpPr txBox="1"/>
            <p:nvPr/>
          </p:nvSpPr>
          <p:spPr>
            <a:xfrm>
              <a:off x="7378468" y="5109281"/>
              <a:ext cx="1390127" cy="646331"/>
            </a:xfrm>
            <a:prstGeom prst="rect">
              <a:avLst/>
            </a:prstGeom>
            <a:noFill/>
          </p:spPr>
          <p:txBody>
            <a:bodyPr wrap="square" rtlCol="0">
              <a:spAutoFit/>
            </a:bodyPr>
            <a:lstStyle/>
            <a:p>
              <a:r>
                <a:rPr lang="en-US" dirty="0"/>
                <a:t>Web Frontend</a:t>
              </a:r>
            </a:p>
          </p:txBody>
        </p:sp>
        <p:sp>
          <p:nvSpPr>
            <p:cNvPr id="59" name="TextBox 58"/>
            <p:cNvSpPr txBox="1"/>
            <p:nvPr/>
          </p:nvSpPr>
          <p:spPr>
            <a:xfrm>
              <a:off x="9886235" y="5078079"/>
              <a:ext cx="1547270" cy="646331"/>
            </a:xfrm>
            <a:prstGeom prst="rect">
              <a:avLst/>
            </a:prstGeom>
            <a:noFill/>
          </p:spPr>
          <p:txBody>
            <a:bodyPr wrap="square" rtlCol="0">
              <a:spAutoFit/>
            </a:bodyPr>
            <a:lstStyle/>
            <a:p>
              <a:r>
                <a:rPr lang="en-US"/>
                <a:t>Shared File Broker (Box)</a:t>
              </a:r>
              <a:endParaRPr lang="en-US" dirty="0"/>
            </a:p>
          </p:txBody>
        </p:sp>
      </p:grpSp>
      <p:sp>
        <p:nvSpPr>
          <p:cNvPr id="61" name="Content Placeholder 60"/>
          <p:cNvSpPr>
            <a:spLocks noGrp="1"/>
          </p:cNvSpPr>
          <p:nvPr>
            <p:ph idx="1"/>
          </p:nvPr>
        </p:nvSpPr>
        <p:spPr/>
        <p:txBody>
          <a:bodyPr/>
          <a:lstStyle/>
          <a:p>
            <a:endParaRPr lang="en-US" dirty="0"/>
          </a:p>
        </p:txBody>
      </p:sp>
    </p:spTree>
    <p:extLst>
      <p:ext uri="{BB962C8B-B14F-4D97-AF65-F5344CB8AC3E}">
        <p14:creationId xmlns:p14="http://schemas.microsoft.com/office/powerpoint/2010/main" val="145443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dissolv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dissolve">
                                      <p:cBhvr>
                                        <p:cTn id="1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00575" y="1131363"/>
            <a:ext cx="7121525" cy="5634907"/>
          </a:xfrm>
        </p:spPr>
      </p:pic>
      <p:sp>
        <p:nvSpPr>
          <p:cNvPr id="3" name="Text Placeholder 2"/>
          <p:cNvSpPr>
            <a:spLocks noGrp="1"/>
          </p:cNvSpPr>
          <p:nvPr>
            <p:ph type="body" sz="quarter" idx="10"/>
          </p:nvPr>
        </p:nvSpPr>
        <p:spPr/>
        <p:txBody>
          <a:bodyPr/>
          <a:lstStyle/>
          <a:p>
            <a:r>
              <a:rPr lang="en-US" dirty="0"/>
              <a:t>Let’s Expand Our Minds</a:t>
            </a:r>
          </a:p>
        </p:txBody>
      </p:sp>
      <p:sp>
        <p:nvSpPr>
          <p:cNvPr id="4" name="Text Placeholder 3"/>
          <p:cNvSpPr>
            <a:spLocks noGrp="1"/>
          </p:cNvSpPr>
          <p:nvPr>
            <p:ph type="body" sz="quarter" idx="11"/>
          </p:nvPr>
        </p:nvSpPr>
        <p:spPr/>
        <p:txBody>
          <a:bodyPr/>
          <a:lstStyle/>
          <a:p>
            <a:r>
              <a:rPr lang="en-US" dirty="0"/>
              <a:t>How did they do it?</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1" y="2869316"/>
            <a:ext cx="2159000" cy="2159000"/>
          </a:xfrm>
          <a:prstGeom prst="rect">
            <a:avLst/>
          </a:prstGeom>
        </p:spPr>
      </p:pic>
    </p:spTree>
    <p:extLst>
      <p:ext uri="{BB962C8B-B14F-4D97-AF65-F5344CB8AC3E}">
        <p14:creationId xmlns:p14="http://schemas.microsoft.com/office/powerpoint/2010/main" val="1849869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dissolve">
                                      <p:cBhvr>
                                        <p:cTn id="15"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Architecture</a:t>
            </a:r>
          </a:p>
        </p:txBody>
      </p:sp>
    </p:spTree>
    <p:extLst>
      <p:ext uri="{BB962C8B-B14F-4D97-AF65-F5344CB8AC3E}">
        <p14:creationId xmlns:p14="http://schemas.microsoft.com/office/powerpoint/2010/main" val="896426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4F0C35B-99BD-4772-8175-B837FCD40A68}"/>
              </a:ext>
            </a:extLst>
          </p:cNvPr>
          <p:cNvGraphicFramePr>
            <a:graphicFrameLocks noChangeAspect="1"/>
          </p:cNvGraphicFramePr>
          <p:nvPr>
            <p:extLst>
              <p:ext uri="{D42A27DB-BD31-4B8C-83A1-F6EECF244321}">
                <p14:modId xmlns:p14="http://schemas.microsoft.com/office/powerpoint/2010/main" val="988076408"/>
              </p:ext>
            </p:extLst>
          </p:nvPr>
        </p:nvGraphicFramePr>
        <p:xfrm>
          <a:off x="3020320" y="1917801"/>
          <a:ext cx="6151360" cy="4206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4607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a:t>Serverless</a:t>
            </a:r>
            <a:r>
              <a:rPr lang="en-US" dirty="0"/>
              <a:t> abstracts the final layer of management into it’s smallest footprint</a:t>
            </a:r>
          </a:p>
          <a:p>
            <a:pPr lvl="1"/>
            <a:r>
              <a:rPr lang="en-US" dirty="0"/>
              <a:t>There are still servers, you just don’t manage them</a:t>
            </a:r>
          </a:p>
          <a:p>
            <a:pPr lvl="1"/>
            <a:r>
              <a:rPr lang="en-US" dirty="0"/>
              <a:t>You actually don’t access them at all (and CAN’T)</a:t>
            </a:r>
          </a:p>
        </p:txBody>
      </p:sp>
      <p:sp>
        <p:nvSpPr>
          <p:cNvPr id="4" name="Text Placeholder 3"/>
          <p:cNvSpPr>
            <a:spLocks noGrp="1"/>
          </p:cNvSpPr>
          <p:nvPr>
            <p:ph type="body" sz="quarter" idx="10"/>
          </p:nvPr>
        </p:nvSpPr>
        <p:spPr/>
        <p:txBody>
          <a:bodyPr/>
          <a:lstStyle/>
          <a:p>
            <a:r>
              <a:rPr lang="en-US" dirty="0"/>
              <a:t>Wait</a:t>
            </a:r>
            <a:r>
              <a:rPr lang="mr-IN" dirty="0"/>
              <a:t>…</a:t>
            </a:r>
            <a:r>
              <a:rPr lang="en-US" dirty="0"/>
              <a:t>. </a:t>
            </a:r>
            <a:r>
              <a:rPr lang="en-US" dirty="0" err="1"/>
              <a:t>Serverless</a:t>
            </a:r>
            <a:r>
              <a:rPr lang="en-US" dirty="0"/>
              <a:t>?</a:t>
            </a:r>
          </a:p>
        </p:txBody>
      </p:sp>
      <p:sp>
        <p:nvSpPr>
          <p:cNvPr id="5" name="Text Placeholder 4"/>
          <p:cNvSpPr>
            <a:spLocks noGrp="1"/>
          </p:cNvSpPr>
          <p:nvPr>
            <p:ph type="body" sz="quarter" idx="11"/>
          </p:nvPr>
        </p:nvSpPr>
        <p:spPr/>
        <p:txBody>
          <a:bodyPr/>
          <a:lstStyle/>
          <a:p>
            <a:r>
              <a:rPr lang="en-US" dirty="0"/>
              <a:t>Not Really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8254" y="3034477"/>
            <a:ext cx="5879884" cy="346788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1" y="3033754"/>
            <a:ext cx="4327042" cy="3468612"/>
          </a:xfrm>
          <a:prstGeom prst="rect">
            <a:avLst/>
          </a:prstGeom>
        </p:spPr>
      </p:pic>
    </p:spTree>
    <p:extLst>
      <p:ext uri="{BB962C8B-B14F-4D97-AF65-F5344CB8AC3E}">
        <p14:creationId xmlns:p14="http://schemas.microsoft.com/office/powerpoint/2010/main" val="158007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dissolve">
                                      <p:cBhvr>
                                        <p:cTn id="16" dur="500"/>
                                        <p:tgtEl>
                                          <p:spTgt spid="3">
                                            <p:txEl>
                                              <p:pRg st="1" end="1"/>
                                            </p:txEl>
                                          </p:spTgt>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dissolve">
                                      <p:cBhvr>
                                        <p:cTn id="20" dur="500"/>
                                        <p:tgtEl>
                                          <p:spTgt spid="3">
                                            <p:txEl>
                                              <p:pRg st="2" end="2"/>
                                            </p:txEl>
                                          </p:spTgt>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You provision services and configure them</a:t>
            </a:r>
          </a:p>
          <a:p>
            <a:endParaRPr lang="en-US" dirty="0"/>
          </a:p>
          <a:p>
            <a:r>
              <a:rPr lang="en-US" dirty="0"/>
              <a:t>They run and are 100% managed by the provider</a:t>
            </a:r>
          </a:p>
          <a:p>
            <a:endParaRPr lang="en-US" dirty="0"/>
          </a:p>
          <a:p>
            <a:r>
              <a:rPr lang="en-US" dirty="0"/>
              <a:t>You control only the configurations</a:t>
            </a:r>
          </a:p>
          <a:p>
            <a:endParaRPr lang="en-US" dirty="0"/>
          </a:p>
          <a:p>
            <a:r>
              <a:rPr lang="en-US" dirty="0"/>
              <a:t>An application is made up of multiple </a:t>
            </a:r>
            <a:r>
              <a:rPr lang="en-US" dirty="0" err="1"/>
              <a:t>serverless</a:t>
            </a:r>
            <a:r>
              <a:rPr lang="en-US" dirty="0"/>
              <a:t> services</a:t>
            </a:r>
          </a:p>
          <a:p>
            <a:endParaRPr lang="en-US" dirty="0"/>
          </a:p>
          <a:p>
            <a:r>
              <a:rPr lang="en-US" dirty="0" err="1"/>
              <a:t>Serverless</a:t>
            </a:r>
            <a:r>
              <a:rPr lang="en-US" dirty="0"/>
              <a:t> is a terrible name, but here we are</a:t>
            </a:r>
            <a:r>
              <a:rPr lang="mr-IN" dirty="0"/>
              <a:t>…</a:t>
            </a:r>
            <a:endParaRPr lang="en-US" dirty="0"/>
          </a:p>
        </p:txBody>
      </p:sp>
      <p:sp>
        <p:nvSpPr>
          <p:cNvPr id="3" name="Text Placeholder 2"/>
          <p:cNvSpPr>
            <a:spLocks noGrp="1"/>
          </p:cNvSpPr>
          <p:nvPr>
            <p:ph type="body" sz="quarter" idx="10"/>
          </p:nvPr>
        </p:nvSpPr>
        <p:spPr/>
        <p:txBody>
          <a:bodyPr/>
          <a:lstStyle/>
          <a:p>
            <a:r>
              <a:rPr lang="en-US" dirty="0" err="1"/>
              <a:t>Serverless</a:t>
            </a:r>
            <a:endParaRPr lang="en-US" dirty="0"/>
          </a:p>
        </p:txBody>
      </p:sp>
      <p:sp>
        <p:nvSpPr>
          <p:cNvPr id="4" name="Text Placeholder 3"/>
          <p:cNvSpPr>
            <a:spLocks noGrp="1"/>
          </p:cNvSpPr>
          <p:nvPr>
            <p:ph type="body" sz="quarter" idx="11"/>
          </p:nvPr>
        </p:nvSpPr>
        <p:spPr/>
        <p:txBody>
          <a:bodyPr/>
          <a:lstStyle/>
          <a:p>
            <a:endParaRPr lang="en-US"/>
          </a:p>
        </p:txBody>
      </p:sp>
      <p:grpSp>
        <p:nvGrpSpPr>
          <p:cNvPr id="5" name="Group 4"/>
          <p:cNvGrpSpPr/>
          <p:nvPr/>
        </p:nvGrpSpPr>
        <p:grpSpPr>
          <a:xfrm>
            <a:off x="9688831" y="1824201"/>
            <a:ext cx="1664970" cy="4251834"/>
            <a:chOff x="9348117" y="1847926"/>
            <a:chExt cx="1664970" cy="4251834"/>
          </a:xfrm>
        </p:grpSpPr>
        <p:sp>
          <p:nvSpPr>
            <p:cNvPr id="6" name="object 5"/>
            <p:cNvSpPr/>
            <p:nvPr/>
          </p:nvSpPr>
          <p:spPr>
            <a:xfrm>
              <a:off x="9348117" y="5829250"/>
              <a:ext cx="1664970" cy="270510"/>
            </a:xfrm>
            <a:custGeom>
              <a:avLst/>
              <a:gdLst/>
              <a:ahLst/>
              <a:cxnLst/>
              <a:rect l="l" t="t" r="r" b="b"/>
              <a:pathLst>
                <a:path w="1664970" h="270510">
                  <a:moveTo>
                    <a:pt x="1626870" y="267969"/>
                  </a:moveTo>
                  <a:lnTo>
                    <a:pt x="33020" y="267969"/>
                  </a:lnTo>
                  <a:lnTo>
                    <a:pt x="34290" y="269239"/>
                  </a:lnTo>
                  <a:lnTo>
                    <a:pt x="39370" y="269239"/>
                  </a:lnTo>
                  <a:lnTo>
                    <a:pt x="41910" y="270509"/>
                  </a:lnTo>
                  <a:lnTo>
                    <a:pt x="1624330" y="269239"/>
                  </a:lnTo>
                  <a:lnTo>
                    <a:pt x="1626870" y="267969"/>
                  </a:lnTo>
                  <a:close/>
                </a:path>
                <a:path w="1664970" h="270510">
                  <a:moveTo>
                    <a:pt x="1630680" y="1269"/>
                  </a:moveTo>
                  <a:lnTo>
                    <a:pt x="33020" y="1269"/>
                  </a:lnTo>
                  <a:lnTo>
                    <a:pt x="30479" y="2539"/>
                  </a:lnTo>
                  <a:lnTo>
                    <a:pt x="27940" y="2539"/>
                  </a:lnTo>
                  <a:lnTo>
                    <a:pt x="26670" y="3809"/>
                  </a:lnTo>
                  <a:lnTo>
                    <a:pt x="19050" y="7619"/>
                  </a:lnTo>
                  <a:lnTo>
                    <a:pt x="16510" y="10159"/>
                  </a:lnTo>
                  <a:lnTo>
                    <a:pt x="13970" y="11429"/>
                  </a:lnTo>
                  <a:lnTo>
                    <a:pt x="12700" y="12699"/>
                  </a:lnTo>
                  <a:lnTo>
                    <a:pt x="11429" y="15239"/>
                  </a:lnTo>
                  <a:lnTo>
                    <a:pt x="8890" y="16509"/>
                  </a:lnTo>
                  <a:lnTo>
                    <a:pt x="7620" y="19049"/>
                  </a:lnTo>
                  <a:lnTo>
                    <a:pt x="6350" y="20319"/>
                  </a:lnTo>
                  <a:lnTo>
                    <a:pt x="5079" y="22859"/>
                  </a:lnTo>
                  <a:lnTo>
                    <a:pt x="5079" y="24129"/>
                  </a:lnTo>
                  <a:lnTo>
                    <a:pt x="1270" y="31749"/>
                  </a:lnTo>
                  <a:lnTo>
                    <a:pt x="1270" y="33019"/>
                  </a:lnTo>
                  <a:lnTo>
                    <a:pt x="0" y="35559"/>
                  </a:lnTo>
                  <a:lnTo>
                    <a:pt x="0" y="233679"/>
                  </a:lnTo>
                  <a:lnTo>
                    <a:pt x="1270" y="236219"/>
                  </a:lnTo>
                  <a:lnTo>
                    <a:pt x="1270" y="238759"/>
                  </a:lnTo>
                  <a:lnTo>
                    <a:pt x="3810" y="243839"/>
                  </a:lnTo>
                  <a:lnTo>
                    <a:pt x="5079" y="245109"/>
                  </a:lnTo>
                  <a:lnTo>
                    <a:pt x="5079" y="247649"/>
                  </a:lnTo>
                  <a:lnTo>
                    <a:pt x="6350" y="248919"/>
                  </a:lnTo>
                  <a:lnTo>
                    <a:pt x="7620" y="251459"/>
                  </a:lnTo>
                  <a:lnTo>
                    <a:pt x="19050" y="262889"/>
                  </a:lnTo>
                  <a:lnTo>
                    <a:pt x="24129" y="265429"/>
                  </a:lnTo>
                  <a:lnTo>
                    <a:pt x="26670" y="265429"/>
                  </a:lnTo>
                  <a:lnTo>
                    <a:pt x="27940" y="266699"/>
                  </a:lnTo>
                  <a:lnTo>
                    <a:pt x="30479" y="267969"/>
                  </a:lnTo>
                  <a:lnTo>
                    <a:pt x="1630680" y="267969"/>
                  </a:lnTo>
                  <a:lnTo>
                    <a:pt x="1633220" y="266699"/>
                  </a:lnTo>
                  <a:lnTo>
                    <a:pt x="1635759" y="266699"/>
                  </a:lnTo>
                  <a:lnTo>
                    <a:pt x="1638300" y="265429"/>
                  </a:lnTo>
                  <a:lnTo>
                    <a:pt x="1639570" y="264159"/>
                  </a:lnTo>
                  <a:lnTo>
                    <a:pt x="1644650" y="261619"/>
                  </a:lnTo>
                  <a:lnTo>
                    <a:pt x="1645920" y="260349"/>
                  </a:lnTo>
                  <a:lnTo>
                    <a:pt x="1648459" y="259079"/>
                  </a:lnTo>
                  <a:lnTo>
                    <a:pt x="1654809" y="252729"/>
                  </a:lnTo>
                  <a:lnTo>
                    <a:pt x="1656080" y="250189"/>
                  </a:lnTo>
                  <a:lnTo>
                    <a:pt x="1658620" y="247649"/>
                  </a:lnTo>
                  <a:lnTo>
                    <a:pt x="1661159" y="242569"/>
                  </a:lnTo>
                  <a:lnTo>
                    <a:pt x="1661159" y="241299"/>
                  </a:lnTo>
                  <a:lnTo>
                    <a:pt x="1663700" y="236219"/>
                  </a:lnTo>
                  <a:lnTo>
                    <a:pt x="1663700" y="231139"/>
                  </a:lnTo>
                  <a:lnTo>
                    <a:pt x="1664970" y="229869"/>
                  </a:lnTo>
                  <a:lnTo>
                    <a:pt x="1664970" y="224789"/>
                  </a:lnTo>
                  <a:lnTo>
                    <a:pt x="1663700" y="44449"/>
                  </a:lnTo>
                  <a:lnTo>
                    <a:pt x="1663700" y="38099"/>
                  </a:lnTo>
                  <a:lnTo>
                    <a:pt x="1662430" y="35559"/>
                  </a:lnTo>
                  <a:lnTo>
                    <a:pt x="1662430" y="31749"/>
                  </a:lnTo>
                  <a:lnTo>
                    <a:pt x="1659889" y="26669"/>
                  </a:lnTo>
                  <a:lnTo>
                    <a:pt x="1659889" y="24129"/>
                  </a:lnTo>
                  <a:lnTo>
                    <a:pt x="1658620" y="22859"/>
                  </a:lnTo>
                  <a:lnTo>
                    <a:pt x="1657350" y="20319"/>
                  </a:lnTo>
                  <a:lnTo>
                    <a:pt x="1656080" y="19049"/>
                  </a:lnTo>
                  <a:lnTo>
                    <a:pt x="1654809" y="16509"/>
                  </a:lnTo>
                  <a:lnTo>
                    <a:pt x="1652270" y="15239"/>
                  </a:lnTo>
                  <a:lnTo>
                    <a:pt x="1651000" y="13969"/>
                  </a:lnTo>
                  <a:lnTo>
                    <a:pt x="1649730" y="11429"/>
                  </a:lnTo>
                  <a:lnTo>
                    <a:pt x="1647189" y="10159"/>
                  </a:lnTo>
                  <a:lnTo>
                    <a:pt x="1645920" y="8889"/>
                  </a:lnTo>
                  <a:lnTo>
                    <a:pt x="1643380" y="7619"/>
                  </a:lnTo>
                  <a:lnTo>
                    <a:pt x="1642109" y="6349"/>
                  </a:lnTo>
                  <a:lnTo>
                    <a:pt x="1639570" y="5079"/>
                  </a:lnTo>
                  <a:lnTo>
                    <a:pt x="1638300" y="3809"/>
                  </a:lnTo>
                  <a:lnTo>
                    <a:pt x="1635759" y="3809"/>
                  </a:lnTo>
                  <a:lnTo>
                    <a:pt x="1630680" y="1269"/>
                  </a:lnTo>
                  <a:close/>
                </a:path>
                <a:path w="1664970" h="270510">
                  <a:moveTo>
                    <a:pt x="1624330" y="0"/>
                  </a:moveTo>
                  <a:lnTo>
                    <a:pt x="39370" y="0"/>
                  </a:lnTo>
                  <a:lnTo>
                    <a:pt x="36829" y="1269"/>
                  </a:lnTo>
                  <a:lnTo>
                    <a:pt x="1626870" y="1269"/>
                  </a:lnTo>
                  <a:lnTo>
                    <a:pt x="1624330" y="0"/>
                  </a:lnTo>
                  <a:close/>
                </a:path>
              </a:pathLst>
            </a:custGeom>
            <a:solidFill>
              <a:schemeClr val="accent5"/>
            </a:solidFill>
          </p:spPr>
          <p:txBody>
            <a:bodyPr wrap="square" lIns="0" tIns="0" rIns="0" bIns="0" rtlCol="0"/>
            <a:lstStyle/>
            <a:p>
              <a:r>
                <a:rPr lang="en-US" dirty="0">
                  <a:solidFill>
                    <a:schemeClr val="bg1"/>
                  </a:solidFill>
                </a:rPr>
                <a:t>Servers</a:t>
              </a:r>
              <a:endParaRPr dirty="0">
                <a:solidFill>
                  <a:schemeClr val="bg1"/>
                </a:solidFill>
              </a:endParaRPr>
            </a:p>
          </p:txBody>
        </p:sp>
        <p:sp>
          <p:nvSpPr>
            <p:cNvPr id="7" name="object 9"/>
            <p:cNvSpPr/>
            <p:nvPr/>
          </p:nvSpPr>
          <p:spPr>
            <a:xfrm>
              <a:off x="9348117" y="5477959"/>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654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6870" y="0"/>
                  </a:moveTo>
                  <a:lnTo>
                    <a:pt x="36829" y="0"/>
                  </a:lnTo>
                  <a:lnTo>
                    <a:pt x="34290" y="1270"/>
                  </a:lnTo>
                  <a:lnTo>
                    <a:pt x="1629409" y="1270"/>
                  </a:lnTo>
                  <a:lnTo>
                    <a:pt x="1626870" y="0"/>
                  </a:lnTo>
                  <a:close/>
                </a:path>
              </a:pathLst>
            </a:custGeom>
            <a:solidFill>
              <a:schemeClr val="accent5"/>
            </a:solidFill>
          </p:spPr>
          <p:txBody>
            <a:bodyPr wrap="square" lIns="0" tIns="0" rIns="0" bIns="0" rtlCol="0"/>
            <a:lstStyle/>
            <a:p>
              <a:r>
                <a:rPr lang="en-US" dirty="0">
                  <a:solidFill>
                    <a:schemeClr val="bg1"/>
                  </a:solidFill>
                </a:rPr>
                <a:t>Storage</a:t>
              </a:r>
              <a:endParaRPr dirty="0">
                <a:solidFill>
                  <a:schemeClr val="bg1"/>
                </a:solidFill>
              </a:endParaRPr>
            </a:p>
          </p:txBody>
        </p:sp>
        <p:sp>
          <p:nvSpPr>
            <p:cNvPr id="8" name="object 13"/>
            <p:cNvSpPr/>
            <p:nvPr/>
          </p:nvSpPr>
          <p:spPr>
            <a:xfrm>
              <a:off x="9348117" y="5126664"/>
              <a:ext cx="1664970" cy="269240"/>
            </a:xfrm>
            <a:custGeom>
              <a:avLst/>
              <a:gdLst/>
              <a:ahLst/>
              <a:cxnLst/>
              <a:rect l="l" t="t" r="r" b="b"/>
              <a:pathLst>
                <a:path w="1664970" h="269239">
                  <a:moveTo>
                    <a:pt x="1626870" y="267969"/>
                  </a:moveTo>
                  <a:lnTo>
                    <a:pt x="33020" y="267969"/>
                  </a:lnTo>
                  <a:lnTo>
                    <a:pt x="34290" y="269239"/>
                  </a:lnTo>
                  <a:lnTo>
                    <a:pt x="1624330" y="269239"/>
                  </a:lnTo>
                  <a:lnTo>
                    <a:pt x="1626870" y="267969"/>
                  </a:lnTo>
                  <a:close/>
                </a:path>
                <a:path w="1664970" h="269239">
                  <a:moveTo>
                    <a:pt x="1630680" y="1269"/>
                  </a:moveTo>
                  <a:lnTo>
                    <a:pt x="33020" y="1269"/>
                  </a:lnTo>
                  <a:lnTo>
                    <a:pt x="30479" y="2539"/>
                  </a:lnTo>
                  <a:lnTo>
                    <a:pt x="27940" y="2539"/>
                  </a:lnTo>
                  <a:lnTo>
                    <a:pt x="26670" y="3809"/>
                  </a:lnTo>
                  <a:lnTo>
                    <a:pt x="19050" y="7619"/>
                  </a:lnTo>
                  <a:lnTo>
                    <a:pt x="16510" y="10159"/>
                  </a:lnTo>
                  <a:lnTo>
                    <a:pt x="13970" y="11429"/>
                  </a:lnTo>
                  <a:lnTo>
                    <a:pt x="12700" y="12699"/>
                  </a:lnTo>
                  <a:lnTo>
                    <a:pt x="11429" y="15239"/>
                  </a:lnTo>
                  <a:lnTo>
                    <a:pt x="8890" y="16509"/>
                  </a:lnTo>
                  <a:lnTo>
                    <a:pt x="7620" y="19049"/>
                  </a:lnTo>
                  <a:lnTo>
                    <a:pt x="6350" y="20319"/>
                  </a:lnTo>
                  <a:lnTo>
                    <a:pt x="5079" y="22859"/>
                  </a:lnTo>
                  <a:lnTo>
                    <a:pt x="5079" y="24129"/>
                  </a:lnTo>
                  <a:lnTo>
                    <a:pt x="1270" y="31749"/>
                  </a:lnTo>
                  <a:lnTo>
                    <a:pt x="1270" y="33019"/>
                  </a:lnTo>
                  <a:lnTo>
                    <a:pt x="0" y="35559"/>
                  </a:lnTo>
                  <a:lnTo>
                    <a:pt x="0" y="233679"/>
                  </a:lnTo>
                  <a:lnTo>
                    <a:pt x="1270" y="236219"/>
                  </a:lnTo>
                  <a:lnTo>
                    <a:pt x="1270" y="238759"/>
                  </a:lnTo>
                  <a:lnTo>
                    <a:pt x="3810" y="243839"/>
                  </a:lnTo>
                  <a:lnTo>
                    <a:pt x="5079" y="245109"/>
                  </a:lnTo>
                  <a:lnTo>
                    <a:pt x="5079" y="247649"/>
                  </a:lnTo>
                  <a:lnTo>
                    <a:pt x="6350" y="248919"/>
                  </a:lnTo>
                  <a:lnTo>
                    <a:pt x="7620" y="251459"/>
                  </a:lnTo>
                  <a:lnTo>
                    <a:pt x="19050" y="262889"/>
                  </a:lnTo>
                  <a:lnTo>
                    <a:pt x="24129" y="265429"/>
                  </a:lnTo>
                  <a:lnTo>
                    <a:pt x="26670" y="265429"/>
                  </a:lnTo>
                  <a:lnTo>
                    <a:pt x="27940" y="266699"/>
                  </a:lnTo>
                  <a:lnTo>
                    <a:pt x="30479" y="267969"/>
                  </a:lnTo>
                  <a:lnTo>
                    <a:pt x="1630680" y="267969"/>
                  </a:lnTo>
                  <a:lnTo>
                    <a:pt x="1633220" y="266699"/>
                  </a:lnTo>
                  <a:lnTo>
                    <a:pt x="1635759" y="266699"/>
                  </a:lnTo>
                  <a:lnTo>
                    <a:pt x="1638300" y="265429"/>
                  </a:lnTo>
                  <a:lnTo>
                    <a:pt x="1639570" y="264159"/>
                  </a:lnTo>
                  <a:lnTo>
                    <a:pt x="1644650" y="261619"/>
                  </a:lnTo>
                  <a:lnTo>
                    <a:pt x="1645920" y="260349"/>
                  </a:lnTo>
                  <a:lnTo>
                    <a:pt x="1648459" y="259079"/>
                  </a:lnTo>
                  <a:lnTo>
                    <a:pt x="1654809" y="252729"/>
                  </a:lnTo>
                  <a:lnTo>
                    <a:pt x="1656080" y="250189"/>
                  </a:lnTo>
                  <a:lnTo>
                    <a:pt x="1658620" y="247649"/>
                  </a:lnTo>
                  <a:lnTo>
                    <a:pt x="1661159" y="242569"/>
                  </a:lnTo>
                  <a:lnTo>
                    <a:pt x="1661159" y="241299"/>
                  </a:lnTo>
                  <a:lnTo>
                    <a:pt x="1663700" y="236219"/>
                  </a:lnTo>
                  <a:lnTo>
                    <a:pt x="1663700" y="231139"/>
                  </a:lnTo>
                  <a:lnTo>
                    <a:pt x="1664970" y="229869"/>
                  </a:lnTo>
                  <a:lnTo>
                    <a:pt x="1664970" y="224789"/>
                  </a:lnTo>
                  <a:lnTo>
                    <a:pt x="1663700" y="44449"/>
                  </a:lnTo>
                  <a:lnTo>
                    <a:pt x="1663700" y="38099"/>
                  </a:lnTo>
                  <a:lnTo>
                    <a:pt x="1662430" y="35559"/>
                  </a:lnTo>
                  <a:lnTo>
                    <a:pt x="1662430" y="31749"/>
                  </a:lnTo>
                  <a:lnTo>
                    <a:pt x="1659889" y="26669"/>
                  </a:lnTo>
                  <a:lnTo>
                    <a:pt x="1659889" y="24129"/>
                  </a:lnTo>
                  <a:lnTo>
                    <a:pt x="1658620" y="22859"/>
                  </a:lnTo>
                  <a:lnTo>
                    <a:pt x="1657350" y="20319"/>
                  </a:lnTo>
                  <a:lnTo>
                    <a:pt x="1656080" y="19049"/>
                  </a:lnTo>
                  <a:lnTo>
                    <a:pt x="1654809" y="16509"/>
                  </a:lnTo>
                  <a:lnTo>
                    <a:pt x="1652270" y="15239"/>
                  </a:lnTo>
                  <a:lnTo>
                    <a:pt x="1651000" y="13969"/>
                  </a:lnTo>
                  <a:lnTo>
                    <a:pt x="1649730" y="11429"/>
                  </a:lnTo>
                  <a:lnTo>
                    <a:pt x="1647189" y="10159"/>
                  </a:lnTo>
                  <a:lnTo>
                    <a:pt x="1645920" y="8889"/>
                  </a:lnTo>
                  <a:lnTo>
                    <a:pt x="1643380" y="7619"/>
                  </a:lnTo>
                  <a:lnTo>
                    <a:pt x="1642109" y="6349"/>
                  </a:lnTo>
                  <a:lnTo>
                    <a:pt x="1639570" y="5079"/>
                  </a:lnTo>
                  <a:lnTo>
                    <a:pt x="1638300" y="3809"/>
                  </a:lnTo>
                  <a:lnTo>
                    <a:pt x="1635759" y="3809"/>
                  </a:lnTo>
                  <a:lnTo>
                    <a:pt x="1630680" y="1269"/>
                  </a:lnTo>
                  <a:close/>
                </a:path>
                <a:path w="1664970" h="269239">
                  <a:moveTo>
                    <a:pt x="1624330" y="0"/>
                  </a:moveTo>
                  <a:lnTo>
                    <a:pt x="39370" y="0"/>
                  </a:lnTo>
                  <a:lnTo>
                    <a:pt x="36829" y="1269"/>
                  </a:lnTo>
                  <a:lnTo>
                    <a:pt x="1626870" y="1269"/>
                  </a:lnTo>
                  <a:lnTo>
                    <a:pt x="1624330" y="0"/>
                  </a:lnTo>
                  <a:close/>
                </a:path>
              </a:pathLst>
            </a:custGeom>
            <a:solidFill>
              <a:schemeClr val="accent5"/>
            </a:solidFill>
          </p:spPr>
          <p:txBody>
            <a:bodyPr wrap="square" lIns="0" tIns="0" rIns="0" bIns="0" rtlCol="0"/>
            <a:lstStyle/>
            <a:p>
              <a:r>
                <a:rPr lang="en-US" dirty="0">
                  <a:solidFill>
                    <a:schemeClr val="bg1"/>
                  </a:solidFill>
                </a:rPr>
                <a:t>Virtualization</a:t>
              </a:r>
              <a:endParaRPr dirty="0">
                <a:solidFill>
                  <a:schemeClr val="bg1"/>
                </a:solidFill>
              </a:endParaRPr>
            </a:p>
          </p:txBody>
        </p:sp>
        <p:sp>
          <p:nvSpPr>
            <p:cNvPr id="9" name="object 17"/>
            <p:cNvSpPr/>
            <p:nvPr/>
          </p:nvSpPr>
          <p:spPr>
            <a:xfrm>
              <a:off x="9348117" y="4775369"/>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527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6870" y="0"/>
                  </a:moveTo>
                  <a:lnTo>
                    <a:pt x="36829" y="0"/>
                  </a:lnTo>
                  <a:lnTo>
                    <a:pt x="34290" y="1270"/>
                  </a:lnTo>
                  <a:lnTo>
                    <a:pt x="1629409" y="1270"/>
                  </a:lnTo>
                  <a:lnTo>
                    <a:pt x="1626870" y="0"/>
                  </a:lnTo>
                  <a:close/>
                </a:path>
              </a:pathLst>
            </a:custGeom>
            <a:solidFill>
              <a:schemeClr val="accent5"/>
            </a:solidFill>
          </p:spPr>
          <p:txBody>
            <a:bodyPr wrap="square" lIns="0" tIns="0" rIns="0" bIns="0" rtlCol="0"/>
            <a:lstStyle/>
            <a:p>
              <a:r>
                <a:rPr lang="en-US" dirty="0">
                  <a:solidFill>
                    <a:schemeClr val="bg1"/>
                  </a:solidFill>
                </a:rPr>
                <a:t>Networking</a:t>
              </a:r>
              <a:endParaRPr dirty="0">
                <a:solidFill>
                  <a:schemeClr val="bg1"/>
                </a:solidFill>
              </a:endParaRPr>
            </a:p>
          </p:txBody>
        </p:sp>
        <p:sp>
          <p:nvSpPr>
            <p:cNvPr id="10" name="object 21"/>
            <p:cNvSpPr/>
            <p:nvPr/>
          </p:nvSpPr>
          <p:spPr>
            <a:xfrm>
              <a:off x="9348117" y="4424074"/>
              <a:ext cx="1664970" cy="269240"/>
            </a:xfrm>
            <a:custGeom>
              <a:avLst/>
              <a:gdLst/>
              <a:ahLst/>
              <a:cxnLst/>
              <a:rect l="l" t="t" r="r" b="b"/>
              <a:pathLst>
                <a:path w="1664970" h="269239">
                  <a:moveTo>
                    <a:pt x="1629409" y="266700"/>
                  </a:moveTo>
                  <a:lnTo>
                    <a:pt x="30479" y="266700"/>
                  </a:lnTo>
                  <a:lnTo>
                    <a:pt x="33020" y="267969"/>
                  </a:lnTo>
                  <a:lnTo>
                    <a:pt x="36829" y="267969"/>
                  </a:lnTo>
                  <a:lnTo>
                    <a:pt x="39370" y="269239"/>
                  </a:lnTo>
                  <a:lnTo>
                    <a:pt x="1626870" y="267969"/>
                  </a:lnTo>
                  <a:lnTo>
                    <a:pt x="1629409" y="266700"/>
                  </a:lnTo>
                  <a:close/>
                </a:path>
                <a:path w="1664970" h="269239">
                  <a:moveTo>
                    <a:pt x="1642109" y="5079"/>
                  </a:moveTo>
                  <a:lnTo>
                    <a:pt x="21590" y="5079"/>
                  </a:lnTo>
                  <a:lnTo>
                    <a:pt x="19050" y="6350"/>
                  </a:lnTo>
                  <a:lnTo>
                    <a:pt x="6350" y="19050"/>
                  </a:lnTo>
                  <a:lnTo>
                    <a:pt x="5079" y="21589"/>
                  </a:lnTo>
                  <a:lnTo>
                    <a:pt x="5079" y="24129"/>
                  </a:lnTo>
                  <a:lnTo>
                    <a:pt x="3810" y="26669"/>
                  </a:lnTo>
                  <a:lnTo>
                    <a:pt x="2540" y="27939"/>
                  </a:lnTo>
                  <a:lnTo>
                    <a:pt x="1270" y="30479"/>
                  </a:lnTo>
                  <a:lnTo>
                    <a:pt x="1270" y="33019"/>
                  </a:lnTo>
                  <a:lnTo>
                    <a:pt x="0" y="34289"/>
                  </a:lnTo>
                  <a:lnTo>
                    <a:pt x="0" y="233679"/>
                  </a:lnTo>
                  <a:lnTo>
                    <a:pt x="1270" y="236219"/>
                  </a:lnTo>
                  <a:lnTo>
                    <a:pt x="1270" y="237489"/>
                  </a:lnTo>
                  <a:lnTo>
                    <a:pt x="5079" y="245109"/>
                  </a:lnTo>
                  <a:lnTo>
                    <a:pt x="5079" y="246379"/>
                  </a:lnTo>
                  <a:lnTo>
                    <a:pt x="6350" y="248919"/>
                  </a:lnTo>
                  <a:lnTo>
                    <a:pt x="7620" y="250189"/>
                  </a:lnTo>
                  <a:lnTo>
                    <a:pt x="8890" y="252729"/>
                  </a:lnTo>
                  <a:lnTo>
                    <a:pt x="11429" y="254000"/>
                  </a:lnTo>
                  <a:lnTo>
                    <a:pt x="12700" y="255269"/>
                  </a:lnTo>
                  <a:lnTo>
                    <a:pt x="13970" y="257809"/>
                  </a:lnTo>
                  <a:lnTo>
                    <a:pt x="16510" y="259079"/>
                  </a:lnTo>
                  <a:lnTo>
                    <a:pt x="19050" y="261619"/>
                  </a:lnTo>
                  <a:lnTo>
                    <a:pt x="26670" y="265429"/>
                  </a:lnTo>
                  <a:lnTo>
                    <a:pt x="27940" y="266700"/>
                  </a:lnTo>
                  <a:lnTo>
                    <a:pt x="1633220" y="266700"/>
                  </a:lnTo>
                  <a:lnTo>
                    <a:pt x="1638300" y="264159"/>
                  </a:lnTo>
                  <a:lnTo>
                    <a:pt x="1639570" y="264159"/>
                  </a:lnTo>
                  <a:lnTo>
                    <a:pt x="1644650" y="261619"/>
                  </a:lnTo>
                  <a:lnTo>
                    <a:pt x="1645920" y="260350"/>
                  </a:lnTo>
                  <a:lnTo>
                    <a:pt x="1648459" y="259079"/>
                  </a:lnTo>
                  <a:lnTo>
                    <a:pt x="1649730" y="256539"/>
                  </a:lnTo>
                  <a:lnTo>
                    <a:pt x="1651000" y="255269"/>
                  </a:lnTo>
                  <a:lnTo>
                    <a:pt x="1653539" y="254000"/>
                  </a:lnTo>
                  <a:lnTo>
                    <a:pt x="1654809" y="251459"/>
                  </a:lnTo>
                  <a:lnTo>
                    <a:pt x="1656080" y="250189"/>
                  </a:lnTo>
                  <a:lnTo>
                    <a:pt x="1657350" y="247650"/>
                  </a:lnTo>
                  <a:lnTo>
                    <a:pt x="1658620" y="246379"/>
                  </a:lnTo>
                  <a:lnTo>
                    <a:pt x="1659889" y="243839"/>
                  </a:lnTo>
                  <a:lnTo>
                    <a:pt x="1661159" y="242569"/>
                  </a:lnTo>
                  <a:lnTo>
                    <a:pt x="1661159" y="240029"/>
                  </a:lnTo>
                  <a:lnTo>
                    <a:pt x="1662430" y="237489"/>
                  </a:lnTo>
                  <a:lnTo>
                    <a:pt x="1663700" y="236219"/>
                  </a:lnTo>
                  <a:lnTo>
                    <a:pt x="1663700" y="231139"/>
                  </a:lnTo>
                  <a:lnTo>
                    <a:pt x="1664970" y="228600"/>
                  </a:lnTo>
                  <a:lnTo>
                    <a:pt x="1664970" y="223519"/>
                  </a:lnTo>
                  <a:lnTo>
                    <a:pt x="1663700" y="44450"/>
                  </a:lnTo>
                  <a:lnTo>
                    <a:pt x="1663700" y="36829"/>
                  </a:lnTo>
                  <a:lnTo>
                    <a:pt x="1662430" y="34289"/>
                  </a:lnTo>
                  <a:lnTo>
                    <a:pt x="1662430" y="30479"/>
                  </a:lnTo>
                  <a:lnTo>
                    <a:pt x="1661159" y="27939"/>
                  </a:lnTo>
                  <a:lnTo>
                    <a:pt x="1659889" y="26669"/>
                  </a:lnTo>
                  <a:lnTo>
                    <a:pt x="1659889" y="24129"/>
                  </a:lnTo>
                  <a:lnTo>
                    <a:pt x="1658620" y="21589"/>
                  </a:lnTo>
                  <a:lnTo>
                    <a:pt x="1657350" y="20319"/>
                  </a:lnTo>
                  <a:lnTo>
                    <a:pt x="1656080" y="17779"/>
                  </a:lnTo>
                  <a:lnTo>
                    <a:pt x="1645920" y="7619"/>
                  </a:lnTo>
                  <a:lnTo>
                    <a:pt x="1643380" y="6350"/>
                  </a:lnTo>
                  <a:lnTo>
                    <a:pt x="1642109" y="5079"/>
                  </a:lnTo>
                  <a:close/>
                </a:path>
                <a:path w="1664970" h="269239">
                  <a:moveTo>
                    <a:pt x="1633220" y="1269"/>
                  </a:moveTo>
                  <a:lnTo>
                    <a:pt x="30479" y="1269"/>
                  </a:lnTo>
                  <a:lnTo>
                    <a:pt x="27940" y="2539"/>
                  </a:lnTo>
                  <a:lnTo>
                    <a:pt x="26670" y="3810"/>
                  </a:lnTo>
                  <a:lnTo>
                    <a:pt x="24129" y="5079"/>
                  </a:lnTo>
                  <a:lnTo>
                    <a:pt x="1639570" y="5079"/>
                  </a:lnTo>
                  <a:lnTo>
                    <a:pt x="1638300" y="3810"/>
                  </a:lnTo>
                  <a:lnTo>
                    <a:pt x="1633220" y="1269"/>
                  </a:lnTo>
                  <a:close/>
                </a:path>
                <a:path w="1664970" h="269239">
                  <a:moveTo>
                    <a:pt x="1629409" y="0"/>
                  </a:moveTo>
                  <a:lnTo>
                    <a:pt x="34290" y="0"/>
                  </a:lnTo>
                  <a:lnTo>
                    <a:pt x="33020" y="1269"/>
                  </a:lnTo>
                  <a:lnTo>
                    <a:pt x="1630680" y="1269"/>
                  </a:lnTo>
                  <a:lnTo>
                    <a:pt x="1629409" y="0"/>
                  </a:lnTo>
                  <a:close/>
                </a:path>
              </a:pathLst>
            </a:custGeom>
            <a:solidFill>
              <a:schemeClr val="accent5"/>
            </a:solidFill>
          </p:spPr>
          <p:txBody>
            <a:bodyPr wrap="square" lIns="0" tIns="0" rIns="0" bIns="0" rtlCol="0"/>
            <a:lstStyle/>
            <a:p>
              <a:r>
                <a:rPr lang="en-US" dirty="0">
                  <a:solidFill>
                    <a:schemeClr val="bg1"/>
                  </a:solidFill>
                </a:rPr>
                <a:t>O/S</a:t>
              </a:r>
              <a:endParaRPr dirty="0">
                <a:solidFill>
                  <a:schemeClr val="bg1"/>
                </a:solidFill>
              </a:endParaRPr>
            </a:p>
          </p:txBody>
        </p:sp>
        <p:sp>
          <p:nvSpPr>
            <p:cNvPr id="11" name="object 25"/>
            <p:cNvSpPr/>
            <p:nvPr/>
          </p:nvSpPr>
          <p:spPr>
            <a:xfrm>
              <a:off x="9348117" y="4072779"/>
              <a:ext cx="1664970" cy="269240"/>
            </a:xfrm>
            <a:custGeom>
              <a:avLst/>
              <a:gdLst/>
              <a:ahLst/>
              <a:cxnLst/>
              <a:rect l="l" t="t" r="r" b="b"/>
              <a:pathLst>
                <a:path w="1664970" h="269239">
                  <a:moveTo>
                    <a:pt x="1626870" y="267970"/>
                  </a:moveTo>
                  <a:lnTo>
                    <a:pt x="33020" y="267970"/>
                  </a:lnTo>
                  <a:lnTo>
                    <a:pt x="34290" y="269239"/>
                  </a:lnTo>
                  <a:lnTo>
                    <a:pt x="1624330" y="269239"/>
                  </a:lnTo>
                  <a:lnTo>
                    <a:pt x="1626870" y="267970"/>
                  </a:lnTo>
                  <a:close/>
                </a:path>
                <a:path w="1664970" h="269239">
                  <a:moveTo>
                    <a:pt x="1630680" y="1270"/>
                  </a:moveTo>
                  <a:lnTo>
                    <a:pt x="33020" y="1270"/>
                  </a:lnTo>
                  <a:lnTo>
                    <a:pt x="30479" y="2539"/>
                  </a:lnTo>
                  <a:lnTo>
                    <a:pt x="27940" y="2539"/>
                  </a:lnTo>
                  <a:lnTo>
                    <a:pt x="26670" y="3810"/>
                  </a:lnTo>
                  <a:lnTo>
                    <a:pt x="19050" y="7620"/>
                  </a:lnTo>
                  <a:lnTo>
                    <a:pt x="16510" y="10160"/>
                  </a:lnTo>
                  <a:lnTo>
                    <a:pt x="13970" y="11429"/>
                  </a:lnTo>
                  <a:lnTo>
                    <a:pt x="12700" y="12700"/>
                  </a:lnTo>
                  <a:lnTo>
                    <a:pt x="11429" y="15239"/>
                  </a:lnTo>
                  <a:lnTo>
                    <a:pt x="8890" y="16510"/>
                  </a:lnTo>
                  <a:lnTo>
                    <a:pt x="7620" y="19050"/>
                  </a:lnTo>
                  <a:lnTo>
                    <a:pt x="6350" y="20320"/>
                  </a:lnTo>
                  <a:lnTo>
                    <a:pt x="5079" y="22860"/>
                  </a:lnTo>
                  <a:lnTo>
                    <a:pt x="5079" y="24129"/>
                  </a:lnTo>
                  <a:lnTo>
                    <a:pt x="2540" y="29210"/>
                  </a:lnTo>
                  <a:lnTo>
                    <a:pt x="1270" y="30479"/>
                  </a:lnTo>
                  <a:lnTo>
                    <a:pt x="1270" y="33020"/>
                  </a:lnTo>
                  <a:lnTo>
                    <a:pt x="0" y="35560"/>
                  </a:lnTo>
                  <a:lnTo>
                    <a:pt x="0" y="233679"/>
                  </a:lnTo>
                  <a:lnTo>
                    <a:pt x="1270" y="236220"/>
                  </a:lnTo>
                  <a:lnTo>
                    <a:pt x="1270" y="238760"/>
                  </a:lnTo>
                  <a:lnTo>
                    <a:pt x="2540" y="241300"/>
                  </a:lnTo>
                  <a:lnTo>
                    <a:pt x="3810" y="242570"/>
                  </a:lnTo>
                  <a:lnTo>
                    <a:pt x="5079" y="245110"/>
                  </a:lnTo>
                  <a:lnTo>
                    <a:pt x="5079" y="247650"/>
                  </a:lnTo>
                  <a:lnTo>
                    <a:pt x="6350" y="248920"/>
                  </a:lnTo>
                  <a:lnTo>
                    <a:pt x="7620" y="251460"/>
                  </a:lnTo>
                  <a:lnTo>
                    <a:pt x="13970" y="257810"/>
                  </a:lnTo>
                  <a:lnTo>
                    <a:pt x="16510" y="259079"/>
                  </a:lnTo>
                  <a:lnTo>
                    <a:pt x="17779" y="261620"/>
                  </a:lnTo>
                  <a:lnTo>
                    <a:pt x="19050" y="262889"/>
                  </a:lnTo>
                  <a:lnTo>
                    <a:pt x="21590" y="264160"/>
                  </a:lnTo>
                  <a:lnTo>
                    <a:pt x="24129" y="264160"/>
                  </a:lnTo>
                  <a:lnTo>
                    <a:pt x="26670" y="265429"/>
                  </a:lnTo>
                  <a:lnTo>
                    <a:pt x="27940" y="266700"/>
                  </a:lnTo>
                  <a:lnTo>
                    <a:pt x="30479" y="267970"/>
                  </a:lnTo>
                  <a:lnTo>
                    <a:pt x="1630680" y="267970"/>
                  </a:lnTo>
                  <a:lnTo>
                    <a:pt x="1633220" y="266700"/>
                  </a:lnTo>
                  <a:lnTo>
                    <a:pt x="1635759" y="266700"/>
                  </a:lnTo>
                  <a:lnTo>
                    <a:pt x="1638300" y="265429"/>
                  </a:lnTo>
                  <a:lnTo>
                    <a:pt x="1639570" y="264160"/>
                  </a:lnTo>
                  <a:lnTo>
                    <a:pt x="1644650" y="261620"/>
                  </a:lnTo>
                  <a:lnTo>
                    <a:pt x="1645920" y="260350"/>
                  </a:lnTo>
                  <a:lnTo>
                    <a:pt x="1648459" y="259079"/>
                  </a:lnTo>
                  <a:lnTo>
                    <a:pt x="1654809" y="252729"/>
                  </a:lnTo>
                  <a:lnTo>
                    <a:pt x="1656080" y="250189"/>
                  </a:lnTo>
                  <a:lnTo>
                    <a:pt x="1658620" y="247650"/>
                  </a:lnTo>
                  <a:lnTo>
                    <a:pt x="1661159" y="242570"/>
                  </a:lnTo>
                  <a:lnTo>
                    <a:pt x="1661159" y="240029"/>
                  </a:lnTo>
                  <a:lnTo>
                    <a:pt x="1662430" y="238760"/>
                  </a:lnTo>
                  <a:lnTo>
                    <a:pt x="1663700" y="236220"/>
                  </a:lnTo>
                  <a:lnTo>
                    <a:pt x="1663700" y="231139"/>
                  </a:lnTo>
                  <a:lnTo>
                    <a:pt x="1664970" y="229870"/>
                  </a:lnTo>
                  <a:lnTo>
                    <a:pt x="1664970" y="224789"/>
                  </a:lnTo>
                  <a:lnTo>
                    <a:pt x="1663700" y="44450"/>
                  </a:lnTo>
                  <a:lnTo>
                    <a:pt x="1663700" y="38100"/>
                  </a:lnTo>
                  <a:lnTo>
                    <a:pt x="1662430" y="35560"/>
                  </a:lnTo>
                  <a:lnTo>
                    <a:pt x="1662430" y="30479"/>
                  </a:lnTo>
                  <a:lnTo>
                    <a:pt x="1661159" y="29210"/>
                  </a:lnTo>
                  <a:lnTo>
                    <a:pt x="1659889" y="26670"/>
                  </a:lnTo>
                  <a:lnTo>
                    <a:pt x="1659889" y="24129"/>
                  </a:lnTo>
                  <a:lnTo>
                    <a:pt x="1658620" y="22860"/>
                  </a:lnTo>
                  <a:lnTo>
                    <a:pt x="1657350" y="20320"/>
                  </a:lnTo>
                  <a:lnTo>
                    <a:pt x="1656080" y="19050"/>
                  </a:lnTo>
                  <a:lnTo>
                    <a:pt x="1654809" y="16510"/>
                  </a:lnTo>
                  <a:lnTo>
                    <a:pt x="1652270" y="15239"/>
                  </a:lnTo>
                  <a:lnTo>
                    <a:pt x="1651000" y="13970"/>
                  </a:lnTo>
                  <a:lnTo>
                    <a:pt x="1649730" y="11429"/>
                  </a:lnTo>
                  <a:lnTo>
                    <a:pt x="1647189" y="10160"/>
                  </a:lnTo>
                  <a:lnTo>
                    <a:pt x="1645920" y="8889"/>
                  </a:lnTo>
                  <a:lnTo>
                    <a:pt x="1643380" y="7620"/>
                  </a:lnTo>
                  <a:lnTo>
                    <a:pt x="1642109" y="6350"/>
                  </a:lnTo>
                  <a:lnTo>
                    <a:pt x="1639570" y="5079"/>
                  </a:lnTo>
                  <a:lnTo>
                    <a:pt x="1638300" y="3810"/>
                  </a:lnTo>
                  <a:lnTo>
                    <a:pt x="1635759" y="3810"/>
                  </a:lnTo>
                  <a:lnTo>
                    <a:pt x="1630680" y="1270"/>
                  </a:lnTo>
                  <a:close/>
                </a:path>
                <a:path w="1664970" h="269239">
                  <a:moveTo>
                    <a:pt x="1624330" y="0"/>
                  </a:moveTo>
                  <a:lnTo>
                    <a:pt x="39370" y="0"/>
                  </a:lnTo>
                  <a:lnTo>
                    <a:pt x="36829" y="1270"/>
                  </a:lnTo>
                  <a:lnTo>
                    <a:pt x="1626870" y="1270"/>
                  </a:lnTo>
                  <a:lnTo>
                    <a:pt x="1624330" y="0"/>
                  </a:lnTo>
                  <a:close/>
                </a:path>
              </a:pathLst>
            </a:custGeom>
            <a:solidFill>
              <a:schemeClr val="accent5"/>
            </a:solidFill>
          </p:spPr>
          <p:txBody>
            <a:bodyPr wrap="square" lIns="0" tIns="0" rIns="0" bIns="0" rtlCol="0"/>
            <a:lstStyle/>
            <a:p>
              <a:r>
                <a:rPr lang="en-US" dirty="0">
                  <a:solidFill>
                    <a:schemeClr val="bg1"/>
                  </a:solidFill>
                </a:rPr>
                <a:t>Middleware</a:t>
              </a:r>
              <a:endParaRPr dirty="0">
                <a:solidFill>
                  <a:schemeClr val="bg1"/>
                </a:solidFill>
              </a:endParaRPr>
            </a:p>
          </p:txBody>
        </p:sp>
        <p:sp>
          <p:nvSpPr>
            <p:cNvPr id="12" name="object 29"/>
            <p:cNvSpPr/>
            <p:nvPr/>
          </p:nvSpPr>
          <p:spPr>
            <a:xfrm>
              <a:off x="9348117" y="3721484"/>
              <a:ext cx="1664970" cy="269240"/>
            </a:xfrm>
            <a:custGeom>
              <a:avLst/>
              <a:gdLst/>
              <a:ahLst/>
              <a:cxnLst/>
              <a:rect l="l" t="t" r="r" b="b"/>
              <a:pathLst>
                <a:path w="1664970" h="269239">
                  <a:moveTo>
                    <a:pt x="1629409" y="266700"/>
                  </a:moveTo>
                  <a:lnTo>
                    <a:pt x="30479" y="266700"/>
                  </a:lnTo>
                  <a:lnTo>
                    <a:pt x="33020" y="267969"/>
                  </a:lnTo>
                  <a:lnTo>
                    <a:pt x="36829" y="267969"/>
                  </a:lnTo>
                  <a:lnTo>
                    <a:pt x="39370" y="269239"/>
                  </a:lnTo>
                  <a:lnTo>
                    <a:pt x="1626870" y="267969"/>
                  </a:lnTo>
                  <a:lnTo>
                    <a:pt x="1629409" y="266700"/>
                  </a:lnTo>
                  <a:close/>
                </a:path>
                <a:path w="1664970" h="269239">
                  <a:moveTo>
                    <a:pt x="1642109" y="5079"/>
                  </a:moveTo>
                  <a:lnTo>
                    <a:pt x="21590" y="5079"/>
                  </a:lnTo>
                  <a:lnTo>
                    <a:pt x="19050" y="6350"/>
                  </a:lnTo>
                  <a:lnTo>
                    <a:pt x="6350" y="19050"/>
                  </a:lnTo>
                  <a:lnTo>
                    <a:pt x="5079" y="21589"/>
                  </a:lnTo>
                  <a:lnTo>
                    <a:pt x="5079" y="24129"/>
                  </a:lnTo>
                  <a:lnTo>
                    <a:pt x="3810" y="26669"/>
                  </a:lnTo>
                  <a:lnTo>
                    <a:pt x="2540" y="27939"/>
                  </a:lnTo>
                  <a:lnTo>
                    <a:pt x="1270" y="30479"/>
                  </a:lnTo>
                  <a:lnTo>
                    <a:pt x="1270" y="33019"/>
                  </a:lnTo>
                  <a:lnTo>
                    <a:pt x="0" y="34289"/>
                  </a:lnTo>
                  <a:lnTo>
                    <a:pt x="0" y="233679"/>
                  </a:lnTo>
                  <a:lnTo>
                    <a:pt x="1270" y="234950"/>
                  </a:lnTo>
                  <a:lnTo>
                    <a:pt x="1270" y="237489"/>
                  </a:lnTo>
                  <a:lnTo>
                    <a:pt x="5079" y="245110"/>
                  </a:lnTo>
                  <a:lnTo>
                    <a:pt x="5079" y="246379"/>
                  </a:lnTo>
                  <a:lnTo>
                    <a:pt x="6350" y="248919"/>
                  </a:lnTo>
                  <a:lnTo>
                    <a:pt x="7620" y="250189"/>
                  </a:lnTo>
                  <a:lnTo>
                    <a:pt x="8890" y="252729"/>
                  </a:lnTo>
                  <a:lnTo>
                    <a:pt x="11429" y="254000"/>
                  </a:lnTo>
                  <a:lnTo>
                    <a:pt x="12700" y="255269"/>
                  </a:lnTo>
                  <a:lnTo>
                    <a:pt x="13970" y="257810"/>
                  </a:lnTo>
                  <a:lnTo>
                    <a:pt x="16510" y="259079"/>
                  </a:lnTo>
                  <a:lnTo>
                    <a:pt x="19050" y="261619"/>
                  </a:lnTo>
                  <a:lnTo>
                    <a:pt x="26670" y="265429"/>
                  </a:lnTo>
                  <a:lnTo>
                    <a:pt x="27940" y="266700"/>
                  </a:lnTo>
                  <a:lnTo>
                    <a:pt x="1633220" y="266700"/>
                  </a:lnTo>
                  <a:lnTo>
                    <a:pt x="1638300" y="264160"/>
                  </a:lnTo>
                  <a:lnTo>
                    <a:pt x="1639570" y="264160"/>
                  </a:lnTo>
                  <a:lnTo>
                    <a:pt x="1644650" y="261619"/>
                  </a:lnTo>
                  <a:lnTo>
                    <a:pt x="1645920" y="260350"/>
                  </a:lnTo>
                  <a:lnTo>
                    <a:pt x="1648459" y="259079"/>
                  </a:lnTo>
                  <a:lnTo>
                    <a:pt x="1649730" y="256539"/>
                  </a:lnTo>
                  <a:lnTo>
                    <a:pt x="1651000" y="255269"/>
                  </a:lnTo>
                  <a:lnTo>
                    <a:pt x="1653539" y="254000"/>
                  </a:lnTo>
                  <a:lnTo>
                    <a:pt x="1654809" y="251460"/>
                  </a:lnTo>
                  <a:lnTo>
                    <a:pt x="1656080" y="250189"/>
                  </a:lnTo>
                  <a:lnTo>
                    <a:pt x="1657350" y="247650"/>
                  </a:lnTo>
                  <a:lnTo>
                    <a:pt x="1658620" y="246379"/>
                  </a:lnTo>
                  <a:lnTo>
                    <a:pt x="1659889" y="243839"/>
                  </a:lnTo>
                  <a:lnTo>
                    <a:pt x="1661159" y="242569"/>
                  </a:lnTo>
                  <a:lnTo>
                    <a:pt x="1661159" y="240029"/>
                  </a:lnTo>
                  <a:lnTo>
                    <a:pt x="1663700" y="234950"/>
                  </a:lnTo>
                  <a:lnTo>
                    <a:pt x="1663700" y="231139"/>
                  </a:lnTo>
                  <a:lnTo>
                    <a:pt x="1664970" y="228600"/>
                  </a:lnTo>
                  <a:lnTo>
                    <a:pt x="1664970" y="223519"/>
                  </a:lnTo>
                  <a:lnTo>
                    <a:pt x="1663700" y="44450"/>
                  </a:lnTo>
                  <a:lnTo>
                    <a:pt x="1663700" y="36829"/>
                  </a:lnTo>
                  <a:lnTo>
                    <a:pt x="1662430" y="34289"/>
                  </a:lnTo>
                  <a:lnTo>
                    <a:pt x="1662430" y="30479"/>
                  </a:lnTo>
                  <a:lnTo>
                    <a:pt x="1661159" y="27939"/>
                  </a:lnTo>
                  <a:lnTo>
                    <a:pt x="1659889" y="26669"/>
                  </a:lnTo>
                  <a:lnTo>
                    <a:pt x="1659889" y="24129"/>
                  </a:lnTo>
                  <a:lnTo>
                    <a:pt x="1658620" y="21589"/>
                  </a:lnTo>
                  <a:lnTo>
                    <a:pt x="1657350" y="20319"/>
                  </a:lnTo>
                  <a:lnTo>
                    <a:pt x="1656080" y="17779"/>
                  </a:lnTo>
                  <a:lnTo>
                    <a:pt x="1645920" y="7619"/>
                  </a:lnTo>
                  <a:lnTo>
                    <a:pt x="1643380" y="6350"/>
                  </a:lnTo>
                  <a:lnTo>
                    <a:pt x="1642109" y="5079"/>
                  </a:lnTo>
                  <a:close/>
                </a:path>
                <a:path w="1664970" h="269239">
                  <a:moveTo>
                    <a:pt x="1633220" y="1269"/>
                  </a:moveTo>
                  <a:lnTo>
                    <a:pt x="30479" y="1269"/>
                  </a:lnTo>
                  <a:lnTo>
                    <a:pt x="27940" y="2539"/>
                  </a:lnTo>
                  <a:lnTo>
                    <a:pt x="26670" y="3810"/>
                  </a:lnTo>
                  <a:lnTo>
                    <a:pt x="24129" y="5079"/>
                  </a:lnTo>
                  <a:lnTo>
                    <a:pt x="1639570" y="5079"/>
                  </a:lnTo>
                  <a:lnTo>
                    <a:pt x="1638300" y="3810"/>
                  </a:lnTo>
                  <a:lnTo>
                    <a:pt x="1633220" y="1269"/>
                  </a:lnTo>
                  <a:close/>
                </a:path>
                <a:path w="1664970" h="269239">
                  <a:moveTo>
                    <a:pt x="1629409" y="0"/>
                  </a:moveTo>
                  <a:lnTo>
                    <a:pt x="34290" y="0"/>
                  </a:lnTo>
                  <a:lnTo>
                    <a:pt x="33020" y="1269"/>
                  </a:lnTo>
                  <a:lnTo>
                    <a:pt x="1630680" y="1269"/>
                  </a:lnTo>
                  <a:lnTo>
                    <a:pt x="1629409" y="0"/>
                  </a:lnTo>
                  <a:close/>
                </a:path>
              </a:pathLst>
            </a:custGeom>
            <a:solidFill>
              <a:schemeClr val="accent5"/>
            </a:solidFill>
          </p:spPr>
          <p:txBody>
            <a:bodyPr wrap="square" lIns="0" tIns="0" rIns="0" bIns="0" rtlCol="0"/>
            <a:lstStyle/>
            <a:p>
              <a:r>
                <a:rPr lang="en-US" dirty="0">
                  <a:solidFill>
                    <a:schemeClr val="bg1"/>
                  </a:solidFill>
                </a:rPr>
                <a:t>Runtime</a:t>
              </a:r>
              <a:endParaRPr dirty="0">
                <a:solidFill>
                  <a:schemeClr val="bg1"/>
                </a:solidFill>
              </a:endParaRPr>
            </a:p>
          </p:txBody>
        </p:sp>
        <p:sp>
          <p:nvSpPr>
            <p:cNvPr id="13" name="object 33"/>
            <p:cNvSpPr/>
            <p:nvPr/>
          </p:nvSpPr>
          <p:spPr>
            <a:xfrm>
              <a:off x="9348117" y="3370189"/>
              <a:ext cx="1664970" cy="269240"/>
            </a:xfrm>
            <a:custGeom>
              <a:avLst/>
              <a:gdLst/>
              <a:ahLst/>
              <a:cxnLst/>
              <a:rect l="l" t="t" r="r" b="b"/>
              <a:pathLst>
                <a:path w="1664970" h="269239">
                  <a:moveTo>
                    <a:pt x="1624330" y="267970"/>
                  </a:moveTo>
                  <a:lnTo>
                    <a:pt x="34290" y="267970"/>
                  </a:lnTo>
                  <a:lnTo>
                    <a:pt x="36829" y="269239"/>
                  </a:lnTo>
                  <a:lnTo>
                    <a:pt x="1621789" y="269239"/>
                  </a:lnTo>
                  <a:lnTo>
                    <a:pt x="1624330" y="267970"/>
                  </a:lnTo>
                  <a:close/>
                </a:path>
                <a:path w="1664970" h="269239">
                  <a:moveTo>
                    <a:pt x="1630680" y="1270"/>
                  </a:moveTo>
                  <a:lnTo>
                    <a:pt x="33020" y="1270"/>
                  </a:lnTo>
                  <a:lnTo>
                    <a:pt x="30479" y="2539"/>
                  </a:lnTo>
                  <a:lnTo>
                    <a:pt x="27940" y="2539"/>
                  </a:lnTo>
                  <a:lnTo>
                    <a:pt x="26670" y="3810"/>
                  </a:lnTo>
                  <a:lnTo>
                    <a:pt x="19050" y="7620"/>
                  </a:lnTo>
                  <a:lnTo>
                    <a:pt x="16510" y="10160"/>
                  </a:lnTo>
                  <a:lnTo>
                    <a:pt x="13970" y="11429"/>
                  </a:lnTo>
                  <a:lnTo>
                    <a:pt x="12700" y="12700"/>
                  </a:lnTo>
                  <a:lnTo>
                    <a:pt x="11429" y="15239"/>
                  </a:lnTo>
                  <a:lnTo>
                    <a:pt x="8890" y="16510"/>
                  </a:lnTo>
                  <a:lnTo>
                    <a:pt x="7620" y="17779"/>
                  </a:lnTo>
                  <a:lnTo>
                    <a:pt x="5079" y="22860"/>
                  </a:lnTo>
                  <a:lnTo>
                    <a:pt x="5079" y="24129"/>
                  </a:lnTo>
                  <a:lnTo>
                    <a:pt x="2540" y="29210"/>
                  </a:lnTo>
                  <a:lnTo>
                    <a:pt x="1270" y="30479"/>
                  </a:lnTo>
                  <a:lnTo>
                    <a:pt x="1270" y="33020"/>
                  </a:lnTo>
                  <a:lnTo>
                    <a:pt x="0" y="35560"/>
                  </a:lnTo>
                  <a:lnTo>
                    <a:pt x="0" y="233679"/>
                  </a:lnTo>
                  <a:lnTo>
                    <a:pt x="1270" y="236220"/>
                  </a:lnTo>
                  <a:lnTo>
                    <a:pt x="1270" y="238760"/>
                  </a:lnTo>
                  <a:lnTo>
                    <a:pt x="2540" y="241300"/>
                  </a:lnTo>
                  <a:lnTo>
                    <a:pt x="3810" y="242570"/>
                  </a:lnTo>
                  <a:lnTo>
                    <a:pt x="5079" y="245110"/>
                  </a:lnTo>
                  <a:lnTo>
                    <a:pt x="5079" y="247650"/>
                  </a:lnTo>
                  <a:lnTo>
                    <a:pt x="6350" y="248920"/>
                  </a:lnTo>
                  <a:lnTo>
                    <a:pt x="7620" y="251460"/>
                  </a:lnTo>
                  <a:lnTo>
                    <a:pt x="13970" y="257810"/>
                  </a:lnTo>
                  <a:lnTo>
                    <a:pt x="16510" y="259079"/>
                  </a:lnTo>
                  <a:lnTo>
                    <a:pt x="17779" y="261620"/>
                  </a:lnTo>
                  <a:lnTo>
                    <a:pt x="19050" y="262889"/>
                  </a:lnTo>
                  <a:lnTo>
                    <a:pt x="21590" y="264160"/>
                  </a:lnTo>
                  <a:lnTo>
                    <a:pt x="24129" y="264160"/>
                  </a:lnTo>
                  <a:lnTo>
                    <a:pt x="26670" y="265429"/>
                  </a:lnTo>
                  <a:lnTo>
                    <a:pt x="27940" y="266700"/>
                  </a:lnTo>
                  <a:lnTo>
                    <a:pt x="30479" y="267970"/>
                  </a:lnTo>
                  <a:lnTo>
                    <a:pt x="1630680" y="267970"/>
                  </a:lnTo>
                  <a:lnTo>
                    <a:pt x="1633220" y="266700"/>
                  </a:lnTo>
                  <a:lnTo>
                    <a:pt x="1635759" y="266700"/>
                  </a:lnTo>
                  <a:lnTo>
                    <a:pt x="1638300" y="265429"/>
                  </a:lnTo>
                  <a:lnTo>
                    <a:pt x="1639570" y="264160"/>
                  </a:lnTo>
                  <a:lnTo>
                    <a:pt x="1644650" y="261620"/>
                  </a:lnTo>
                  <a:lnTo>
                    <a:pt x="1645920" y="260350"/>
                  </a:lnTo>
                  <a:lnTo>
                    <a:pt x="1648459" y="259079"/>
                  </a:lnTo>
                  <a:lnTo>
                    <a:pt x="1654809" y="252729"/>
                  </a:lnTo>
                  <a:lnTo>
                    <a:pt x="1656080" y="250189"/>
                  </a:lnTo>
                  <a:lnTo>
                    <a:pt x="1657350" y="248920"/>
                  </a:lnTo>
                  <a:lnTo>
                    <a:pt x="1658620" y="246379"/>
                  </a:lnTo>
                  <a:lnTo>
                    <a:pt x="1659889" y="245110"/>
                  </a:lnTo>
                  <a:lnTo>
                    <a:pt x="1661159" y="242570"/>
                  </a:lnTo>
                  <a:lnTo>
                    <a:pt x="1661159" y="240029"/>
                  </a:lnTo>
                  <a:lnTo>
                    <a:pt x="1662430" y="238760"/>
                  </a:lnTo>
                  <a:lnTo>
                    <a:pt x="1663700" y="236220"/>
                  </a:lnTo>
                  <a:lnTo>
                    <a:pt x="1663700" y="231139"/>
                  </a:lnTo>
                  <a:lnTo>
                    <a:pt x="1664970" y="229870"/>
                  </a:lnTo>
                  <a:lnTo>
                    <a:pt x="1664970" y="224789"/>
                  </a:lnTo>
                  <a:lnTo>
                    <a:pt x="1663700" y="44450"/>
                  </a:lnTo>
                  <a:lnTo>
                    <a:pt x="1663700" y="38100"/>
                  </a:lnTo>
                  <a:lnTo>
                    <a:pt x="1662430" y="35560"/>
                  </a:lnTo>
                  <a:lnTo>
                    <a:pt x="1662430" y="30479"/>
                  </a:lnTo>
                  <a:lnTo>
                    <a:pt x="1661159" y="29210"/>
                  </a:lnTo>
                  <a:lnTo>
                    <a:pt x="1659889" y="26670"/>
                  </a:lnTo>
                  <a:lnTo>
                    <a:pt x="1659889" y="24129"/>
                  </a:lnTo>
                  <a:lnTo>
                    <a:pt x="1658620" y="22860"/>
                  </a:lnTo>
                  <a:lnTo>
                    <a:pt x="1656080" y="17779"/>
                  </a:lnTo>
                  <a:lnTo>
                    <a:pt x="1654809" y="16510"/>
                  </a:lnTo>
                  <a:lnTo>
                    <a:pt x="1652270" y="15239"/>
                  </a:lnTo>
                  <a:lnTo>
                    <a:pt x="1651000" y="13970"/>
                  </a:lnTo>
                  <a:lnTo>
                    <a:pt x="1649730" y="11429"/>
                  </a:lnTo>
                  <a:lnTo>
                    <a:pt x="1647189" y="10160"/>
                  </a:lnTo>
                  <a:lnTo>
                    <a:pt x="1645920" y="8889"/>
                  </a:lnTo>
                  <a:lnTo>
                    <a:pt x="1643380" y="7620"/>
                  </a:lnTo>
                  <a:lnTo>
                    <a:pt x="1642109" y="6350"/>
                  </a:lnTo>
                  <a:lnTo>
                    <a:pt x="1639570" y="5079"/>
                  </a:lnTo>
                  <a:lnTo>
                    <a:pt x="1638300" y="3810"/>
                  </a:lnTo>
                  <a:lnTo>
                    <a:pt x="1635759" y="3810"/>
                  </a:lnTo>
                  <a:lnTo>
                    <a:pt x="1630680" y="1270"/>
                  </a:lnTo>
                  <a:close/>
                </a:path>
                <a:path w="1664970" h="269239">
                  <a:moveTo>
                    <a:pt x="1624330" y="0"/>
                  </a:moveTo>
                  <a:lnTo>
                    <a:pt x="39370" y="0"/>
                  </a:lnTo>
                  <a:lnTo>
                    <a:pt x="36829" y="1270"/>
                  </a:lnTo>
                  <a:lnTo>
                    <a:pt x="1626870" y="1270"/>
                  </a:lnTo>
                  <a:lnTo>
                    <a:pt x="1624330" y="0"/>
                  </a:lnTo>
                  <a:close/>
                </a:path>
              </a:pathLst>
            </a:custGeom>
            <a:solidFill>
              <a:schemeClr val="accent5"/>
            </a:solidFill>
          </p:spPr>
          <p:txBody>
            <a:bodyPr wrap="square" lIns="0" tIns="0" rIns="0" bIns="0" rtlCol="0"/>
            <a:lstStyle/>
            <a:p>
              <a:r>
                <a:rPr lang="en-US" dirty="0">
                  <a:solidFill>
                    <a:schemeClr val="bg1"/>
                  </a:solidFill>
                </a:rPr>
                <a:t>Data</a:t>
              </a:r>
              <a:endParaRPr dirty="0">
                <a:solidFill>
                  <a:schemeClr val="bg1"/>
                </a:solidFill>
              </a:endParaRPr>
            </a:p>
          </p:txBody>
        </p:sp>
        <p:sp>
          <p:nvSpPr>
            <p:cNvPr id="14" name="object 37"/>
            <p:cNvSpPr/>
            <p:nvPr/>
          </p:nvSpPr>
          <p:spPr>
            <a:xfrm>
              <a:off x="9348117" y="3018894"/>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527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9409" y="0"/>
                  </a:moveTo>
                  <a:lnTo>
                    <a:pt x="34290" y="0"/>
                  </a:lnTo>
                  <a:lnTo>
                    <a:pt x="33020" y="1270"/>
                  </a:lnTo>
                  <a:lnTo>
                    <a:pt x="1630680" y="1270"/>
                  </a:lnTo>
                  <a:lnTo>
                    <a:pt x="1629409" y="0"/>
                  </a:lnTo>
                  <a:close/>
                </a:path>
              </a:pathLst>
            </a:custGeom>
            <a:solidFill>
              <a:schemeClr val="accent5"/>
            </a:solidFill>
          </p:spPr>
          <p:txBody>
            <a:bodyPr wrap="square" lIns="0" tIns="0" rIns="0" bIns="0" rtlCol="0"/>
            <a:lstStyle/>
            <a:p>
              <a:r>
                <a:rPr lang="en-US" dirty="0">
                  <a:solidFill>
                    <a:schemeClr val="bg1"/>
                  </a:solidFill>
                </a:rPr>
                <a:t>Applications</a:t>
              </a:r>
              <a:endParaRPr dirty="0">
                <a:solidFill>
                  <a:schemeClr val="bg1"/>
                </a:solidFill>
              </a:endParaRPr>
            </a:p>
          </p:txBody>
        </p:sp>
        <p:sp>
          <p:nvSpPr>
            <p:cNvPr id="15" name="Rectangle 14"/>
            <p:cNvSpPr/>
            <p:nvPr/>
          </p:nvSpPr>
          <p:spPr>
            <a:xfrm>
              <a:off x="9348117" y="1847926"/>
              <a:ext cx="1664970" cy="646331"/>
            </a:xfrm>
            <a:prstGeom prst="rect">
              <a:avLst/>
            </a:prstGeom>
          </p:spPr>
          <p:txBody>
            <a:bodyPr wrap="square">
              <a:spAutoFit/>
            </a:bodyPr>
            <a:lstStyle/>
            <a:p>
              <a:r>
                <a:rPr lang="en-US" b="1" spc="-15" dirty="0">
                  <a:latin typeface="Arial"/>
                  <a:cs typeface="Arial"/>
                </a:rPr>
                <a:t>Software as a Service</a:t>
              </a:r>
              <a:endParaRPr lang="en-US" dirty="0"/>
            </a:p>
          </p:txBody>
        </p:sp>
        <p:sp>
          <p:nvSpPr>
            <p:cNvPr id="16" name="object 37"/>
            <p:cNvSpPr/>
            <p:nvPr/>
          </p:nvSpPr>
          <p:spPr>
            <a:xfrm>
              <a:off x="9348117" y="2667599"/>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527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9409" y="0"/>
                  </a:moveTo>
                  <a:lnTo>
                    <a:pt x="34290" y="0"/>
                  </a:lnTo>
                  <a:lnTo>
                    <a:pt x="33020" y="1270"/>
                  </a:lnTo>
                  <a:lnTo>
                    <a:pt x="1630680" y="1270"/>
                  </a:lnTo>
                  <a:lnTo>
                    <a:pt x="1629409" y="0"/>
                  </a:lnTo>
                  <a:close/>
                </a:path>
              </a:pathLst>
            </a:custGeom>
            <a:solidFill>
              <a:schemeClr val="accent2"/>
            </a:solidFill>
          </p:spPr>
          <p:txBody>
            <a:bodyPr wrap="square" lIns="0" tIns="0" rIns="0" bIns="0" rtlCol="0"/>
            <a:lstStyle/>
            <a:p>
              <a:r>
                <a:rPr lang="en-US" dirty="0">
                  <a:solidFill>
                    <a:schemeClr val="bg1"/>
                  </a:solidFill>
                </a:rPr>
                <a:t>Your Settings</a:t>
              </a:r>
              <a:endParaRPr dirty="0">
                <a:solidFill>
                  <a:schemeClr val="bg1"/>
                </a:solidFill>
              </a:endParaRPr>
            </a:p>
          </p:txBody>
        </p:sp>
      </p:grpSp>
    </p:spTree>
    <p:extLst>
      <p:ext uri="{BB962C8B-B14F-4D97-AF65-F5344CB8AC3E}">
        <p14:creationId xmlns:p14="http://schemas.microsoft.com/office/powerpoint/2010/main" val="104604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Effect transition="in" filter="dissolve">
                                      <p:cBhvr>
                                        <p:cTn id="11" dur="500"/>
                                        <p:tgtEl>
                                          <p:spTgt spid="2">
                                            <p:txEl>
                                              <p:pRg st="2" end="2"/>
                                            </p:txEl>
                                          </p:spTgt>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dissolve">
                                      <p:cBhvr>
                                        <p:cTn id="15" dur="500"/>
                                        <p:tgtEl>
                                          <p:spTgt spid="2">
                                            <p:txEl>
                                              <p:pRg st="4" end="4"/>
                                            </p:txEl>
                                          </p:spTgt>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Effect transition="in" filter="dissolve">
                                      <p:cBhvr>
                                        <p:cTn id="19" dur="500"/>
                                        <p:tgtEl>
                                          <p:spTgt spid="2">
                                            <p:txEl>
                                              <p:pRg st="6" end="6"/>
                                            </p:txEl>
                                          </p:spTgt>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animEffect transition="in" filter="dissolve">
                                      <p:cBhvr>
                                        <p:cTn id="2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IBM Cloud</a:t>
            </a:r>
          </a:p>
        </p:txBody>
      </p:sp>
    </p:spTree>
    <p:extLst>
      <p:ext uri="{BB962C8B-B14F-4D97-AF65-F5344CB8AC3E}">
        <p14:creationId xmlns:p14="http://schemas.microsoft.com/office/powerpoint/2010/main" val="1539853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D634F9-3A69-C145-A876-23178CF7F4EB}"/>
              </a:ext>
            </a:extLst>
          </p:cNvPr>
          <p:cNvSpPr>
            <a:spLocks noGrp="1"/>
          </p:cNvSpPr>
          <p:nvPr>
            <p:ph idx="1"/>
          </p:nvPr>
        </p:nvSpPr>
        <p:spPr>
          <a:xfrm>
            <a:off x="838202" y="1929526"/>
            <a:ext cx="3695650" cy="4351338"/>
          </a:xfrm>
        </p:spPr>
        <p:txBody>
          <a:bodyPr/>
          <a:lstStyle/>
          <a:p>
            <a:r>
              <a:rPr lang="en-US" sz="2800" dirty="0"/>
              <a:t>Formerly Known as </a:t>
            </a:r>
            <a:r>
              <a:rPr lang="en-US" sz="2800" dirty="0" err="1"/>
              <a:t>Bluemix</a:t>
            </a:r>
            <a:endParaRPr lang="en-US" sz="2800" dirty="0"/>
          </a:p>
          <a:p>
            <a:endParaRPr lang="en-US" sz="2800" dirty="0"/>
          </a:p>
          <a:p>
            <a:r>
              <a:rPr lang="en-US" sz="2800" dirty="0"/>
              <a:t>Comprehensive catalog with Infrastructure and Platform Services, IBM developed, and Third Party Solutions</a:t>
            </a:r>
          </a:p>
          <a:p>
            <a:endParaRPr lang="en-US" sz="3200" dirty="0"/>
          </a:p>
          <a:p>
            <a:endParaRPr lang="en-US" sz="3200" dirty="0"/>
          </a:p>
          <a:p>
            <a:endParaRPr lang="en-US" dirty="0"/>
          </a:p>
        </p:txBody>
      </p:sp>
      <p:sp>
        <p:nvSpPr>
          <p:cNvPr id="4" name="Text Placeholder 3"/>
          <p:cNvSpPr>
            <a:spLocks noGrp="1"/>
          </p:cNvSpPr>
          <p:nvPr>
            <p:ph type="body" sz="quarter" idx="10"/>
          </p:nvPr>
        </p:nvSpPr>
        <p:spPr/>
        <p:txBody>
          <a:bodyPr/>
          <a:lstStyle/>
          <a:p>
            <a:r>
              <a:rPr lang="en-US" dirty="0"/>
              <a:t>IBM Cloud Orientation</a:t>
            </a:r>
          </a:p>
        </p:txBody>
      </p:sp>
      <p:sp>
        <p:nvSpPr>
          <p:cNvPr id="5" name="Text Placeholder 4"/>
          <p:cNvSpPr>
            <a:spLocks noGrp="1"/>
          </p:cNvSpPr>
          <p:nvPr>
            <p:ph type="body" sz="quarter" idx="11"/>
          </p:nvPr>
        </p:nvSpPr>
        <p:spPr/>
        <p:txBody>
          <a:bodyPr/>
          <a:lstStyle/>
          <a:p>
            <a:endParaRPr lang="en-US"/>
          </a:p>
        </p:txBody>
      </p:sp>
      <p:pic>
        <p:nvPicPr>
          <p:cNvPr id="7" name="Picture 6">
            <a:extLst>
              <a:ext uri="{FF2B5EF4-FFF2-40B4-BE49-F238E27FC236}">
                <a16:creationId xmlns:a16="http://schemas.microsoft.com/office/drawing/2014/main" id="{C328AD4C-AF34-2142-93AE-EDBE366AB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3852" y="2129483"/>
            <a:ext cx="7500307" cy="3951423"/>
          </a:xfrm>
          <a:prstGeom prst="rect">
            <a:avLst/>
          </a:prstGeom>
        </p:spPr>
      </p:pic>
    </p:spTree>
    <p:extLst>
      <p:ext uri="{BB962C8B-B14F-4D97-AF65-F5344CB8AC3E}">
        <p14:creationId xmlns:p14="http://schemas.microsoft.com/office/powerpoint/2010/main" val="629567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131" name="Title 2"/>
          <p:cNvSpPr txBox="1">
            <a:spLocks/>
          </p:cNvSpPr>
          <p:nvPr/>
        </p:nvSpPr>
        <p:spPr>
          <a:xfrm>
            <a:off x="304799" y="403468"/>
            <a:ext cx="11013261" cy="369397"/>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FFFFFF"/>
              </a:buClr>
              <a:buFont typeface="Arial"/>
              <a:buNone/>
              <a:defRPr sz="1600" b="0" i="0" u="none" strike="noStrike" cap="none">
                <a:solidFill>
                  <a:srgbClr val="FFFFFF"/>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lnSpc>
                <a:spcPct val="90000"/>
              </a:lnSpc>
            </a:pPr>
            <a:r>
              <a:rPr lang="en-US" sz="2667" dirty="0">
                <a:solidFill>
                  <a:schemeClr val="bg2"/>
                </a:solidFill>
                <a:latin typeface="Arial" charset="0"/>
                <a:ea typeface="Arial" charset="0"/>
                <a:cs typeface="Arial" charset="0"/>
                <a:sym typeface="Helvetica Neue"/>
              </a:rPr>
              <a:t>IBM Cloud architecture </a:t>
            </a:r>
            <a:r>
              <a:rPr lang="mr-IN" sz="2667" dirty="0">
                <a:solidFill>
                  <a:schemeClr val="bg2"/>
                </a:solidFill>
                <a:latin typeface="Arial" charset="0"/>
                <a:ea typeface="Arial" charset="0"/>
                <a:cs typeface="Arial" charset="0"/>
                <a:sym typeface="Helvetica Neue"/>
              </a:rPr>
              <a:t>–</a:t>
            </a:r>
            <a:r>
              <a:rPr lang="en-US" sz="2667" dirty="0">
                <a:solidFill>
                  <a:schemeClr val="bg2"/>
                </a:solidFill>
                <a:latin typeface="Arial" charset="0"/>
                <a:ea typeface="Arial" charset="0"/>
                <a:cs typeface="Arial" charset="0"/>
                <a:sym typeface="Helvetica Neue"/>
              </a:rPr>
              <a:t> platform and services for business</a:t>
            </a:r>
          </a:p>
        </p:txBody>
      </p:sp>
      <p:sp>
        <p:nvSpPr>
          <p:cNvPr id="94" name="Slide Number Placeholder 2"/>
          <p:cNvSpPr>
            <a:spLocks noGrp="1"/>
          </p:cNvSpPr>
          <p:nvPr>
            <p:ph type="sldNum" sz="quarter" idx="10"/>
          </p:nvPr>
        </p:nvSpPr>
        <p:spPr/>
        <p:txBody>
          <a:bodyPr/>
          <a:lstStyle>
            <a:lvl1pPr>
              <a:defRPr>
                <a:solidFill>
                  <a:schemeClr val="tx1"/>
                </a:solidFill>
              </a:defRPr>
            </a:lvl1pPr>
          </a:lstStyle>
          <a:p>
            <a:endParaRPr lang="en-US" dirty="0">
              <a:solidFill>
                <a:schemeClr val="bg2"/>
              </a:solidFill>
              <a:latin typeface="Arial" charset="0"/>
              <a:ea typeface="Arial" charset="0"/>
              <a:cs typeface="Arial" charset="0"/>
            </a:endParaRPr>
          </a:p>
        </p:txBody>
      </p:sp>
      <p:sp>
        <p:nvSpPr>
          <p:cNvPr id="121" name="Footer Placeholder 4"/>
          <p:cNvSpPr>
            <a:spLocks noGrp="1"/>
          </p:cNvSpPr>
          <p:nvPr>
            <p:ph type="ftr" sz="quarter" idx="11"/>
          </p:nvPr>
        </p:nvSpPr>
        <p:spPr>
          <a:xfrm>
            <a:off x="304800" y="6466255"/>
            <a:ext cx="8534400" cy="182880"/>
          </a:xfrm>
        </p:spPr>
        <p:txBody>
          <a:bodyPr/>
          <a:lstStyle>
            <a:lvl1pPr>
              <a:defRPr>
                <a:solidFill>
                  <a:schemeClr val="tx1"/>
                </a:solidFill>
              </a:defRPr>
            </a:lvl1pPr>
          </a:lstStyle>
          <a:p>
            <a:endParaRPr lang="en-US" dirty="0">
              <a:solidFill>
                <a:schemeClr val="bg2"/>
              </a:solidFill>
              <a:latin typeface="Arial" charset="0"/>
              <a:ea typeface="Arial" charset="0"/>
              <a:cs typeface="Arial" charset="0"/>
            </a:endParaRPr>
          </a:p>
        </p:txBody>
      </p:sp>
      <p:grpSp>
        <p:nvGrpSpPr>
          <p:cNvPr id="7" name="Group 6"/>
          <p:cNvGrpSpPr/>
          <p:nvPr/>
        </p:nvGrpSpPr>
        <p:grpSpPr>
          <a:xfrm>
            <a:off x="343835" y="3920432"/>
            <a:ext cx="3254060" cy="948573"/>
            <a:chOff x="343835" y="3920432"/>
            <a:chExt cx="3254060" cy="948573"/>
          </a:xfrm>
        </p:grpSpPr>
        <p:sp>
          <p:nvSpPr>
            <p:cNvPr id="141" name="Shape 301"/>
            <p:cNvSpPr/>
            <p:nvPr/>
          </p:nvSpPr>
          <p:spPr>
            <a:xfrm>
              <a:off x="343835" y="3920432"/>
              <a:ext cx="3254060" cy="948573"/>
            </a:xfrm>
            <a:prstGeom prst="rect">
              <a:avLst/>
            </a:prstGeom>
            <a:solidFill>
              <a:srgbClr val="211D7F"/>
            </a:solidFill>
            <a:ln w="9525" cap="flat" cmpd="sng">
              <a:noFill/>
              <a:prstDash val="solid"/>
              <a:round/>
              <a:headEnd type="none" w="med" len="med"/>
              <a:tailEnd type="none" w="med" len="med"/>
            </a:ln>
          </p:spPr>
          <p:txBody>
            <a:bodyPr lIns="1097280" tIns="60960" rIns="243840" bIns="0" anchor="t" anchorCtr="0">
              <a:noAutofit/>
            </a:bodyPr>
            <a:lstStyle/>
            <a:p>
              <a:pPr>
                <a:lnSpc>
                  <a:spcPct val="90000"/>
                </a:lnSpc>
                <a:spcBef>
                  <a:spcPts val="533"/>
                </a:spcBef>
                <a:buClr>
                  <a:schemeClr val="accent1"/>
                </a:buClr>
                <a:buSzPct val="25000"/>
              </a:pPr>
              <a:r>
                <a:rPr lang="en-US" sz="1600" dirty="0">
                  <a:solidFill>
                    <a:srgbClr val="FFFFFF"/>
                  </a:solidFill>
                  <a:latin typeface="Arial" charset="0"/>
                  <a:ea typeface="Arial" charset="0"/>
                  <a:cs typeface="Arial" charset="0"/>
                  <a:sym typeface="Helvetica Neue"/>
                </a:rPr>
                <a:t>Data</a:t>
              </a:r>
            </a:p>
            <a:p>
              <a:pPr>
                <a:lnSpc>
                  <a:spcPct val="90000"/>
                </a:lnSpc>
                <a:spcBef>
                  <a:spcPts val="533"/>
                </a:spcBef>
                <a:buClr>
                  <a:schemeClr val="accent1"/>
                </a:buClr>
                <a:buSzPct val="25000"/>
              </a:pPr>
              <a:r>
                <a:rPr lang="en-US" sz="1200" dirty="0">
                  <a:solidFill>
                    <a:srgbClr val="FFFFFF"/>
                  </a:solidFill>
                  <a:latin typeface="Arial" charset="0"/>
                  <a:ea typeface="Arial" charset="0"/>
                  <a:cs typeface="Arial" charset="0"/>
                  <a:sym typeface="Helvetica Neue"/>
                </a:rPr>
                <a:t>Tools to prepare data </a:t>
              </a:r>
              <a:br>
                <a:rPr lang="en-US" sz="1200" dirty="0">
                  <a:solidFill>
                    <a:srgbClr val="FFFFFF"/>
                  </a:solidFill>
                  <a:latin typeface="Arial" charset="0"/>
                  <a:ea typeface="Arial" charset="0"/>
                  <a:cs typeface="Arial" charset="0"/>
                  <a:sym typeface="Helvetica Neue"/>
                </a:rPr>
              </a:br>
              <a:r>
                <a:rPr lang="en-US" sz="1200" dirty="0">
                  <a:solidFill>
                    <a:srgbClr val="FFFFFF"/>
                  </a:solidFill>
                  <a:latin typeface="Arial" charset="0"/>
                  <a:ea typeface="Arial" charset="0"/>
                  <a:cs typeface="Arial" charset="0"/>
                  <a:sym typeface="Helvetica Neue"/>
                </a:rPr>
                <a:t>for cognitive</a:t>
              </a:r>
            </a:p>
          </p:txBody>
        </p:sp>
        <p:pic>
          <p:nvPicPr>
            <p:cNvPr id="245" name="Picture 2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447" y="4119368"/>
              <a:ext cx="558800" cy="533409"/>
            </a:xfrm>
            <a:prstGeom prst="rect">
              <a:avLst/>
            </a:prstGeom>
          </p:spPr>
        </p:pic>
      </p:grpSp>
      <p:grpSp>
        <p:nvGrpSpPr>
          <p:cNvPr id="9" name="Group 8"/>
          <p:cNvGrpSpPr/>
          <p:nvPr/>
        </p:nvGrpSpPr>
        <p:grpSpPr>
          <a:xfrm>
            <a:off x="343835" y="2623325"/>
            <a:ext cx="3254060" cy="1141104"/>
            <a:chOff x="343835" y="2623325"/>
            <a:chExt cx="3254060" cy="1141104"/>
          </a:xfrm>
        </p:grpSpPr>
        <p:sp>
          <p:nvSpPr>
            <p:cNvPr id="142" name="Shape 301"/>
            <p:cNvSpPr/>
            <p:nvPr/>
          </p:nvSpPr>
          <p:spPr>
            <a:xfrm>
              <a:off x="343835" y="2623325"/>
              <a:ext cx="3254060" cy="1141104"/>
            </a:xfrm>
            <a:prstGeom prst="rect">
              <a:avLst/>
            </a:prstGeom>
            <a:solidFill>
              <a:srgbClr val="362F9F"/>
            </a:solidFill>
            <a:ln w="9525" cap="flat" cmpd="sng">
              <a:noFill/>
              <a:prstDash val="solid"/>
              <a:round/>
              <a:headEnd type="none" w="med" len="med"/>
              <a:tailEnd type="none" w="med" len="med"/>
            </a:ln>
          </p:spPr>
          <p:txBody>
            <a:bodyPr lIns="1097280" tIns="60960" rIns="243840" bIns="0" anchor="t" anchorCtr="0">
              <a:noAutofit/>
            </a:bodyPr>
            <a:lstStyle/>
            <a:p>
              <a:pPr>
                <a:lnSpc>
                  <a:spcPct val="90000"/>
                </a:lnSpc>
                <a:spcBef>
                  <a:spcPts val="533"/>
                </a:spcBef>
                <a:buClr>
                  <a:schemeClr val="accent1"/>
                </a:buClr>
                <a:buSzPct val="25000"/>
              </a:pPr>
              <a:r>
                <a:rPr lang="en-US" sz="1600" dirty="0">
                  <a:solidFill>
                    <a:srgbClr val="FFFFFF"/>
                  </a:solidFill>
                  <a:latin typeface="Arial" charset="0"/>
                  <a:ea typeface="Arial" charset="0"/>
                  <a:cs typeface="Arial" charset="0"/>
                  <a:sym typeface="Helvetica Neue"/>
                </a:rPr>
                <a:t>AI</a:t>
              </a:r>
            </a:p>
            <a:p>
              <a:pPr>
                <a:lnSpc>
                  <a:spcPct val="90000"/>
                </a:lnSpc>
                <a:spcBef>
                  <a:spcPts val="533"/>
                </a:spcBef>
                <a:buClr>
                  <a:schemeClr val="accent1"/>
                </a:buClr>
                <a:buSzPct val="25000"/>
              </a:pPr>
              <a:r>
                <a:rPr lang="en-US" sz="1200" dirty="0">
                  <a:solidFill>
                    <a:srgbClr val="FFFFFF"/>
                  </a:solidFill>
                  <a:latin typeface="Arial" charset="0"/>
                  <a:ea typeface="Arial" charset="0"/>
                  <a:cs typeface="Arial" charset="0"/>
                  <a:sym typeface="Helvetica Neue"/>
                </a:rPr>
                <a:t>Cognitive building blocks for developers</a:t>
              </a:r>
            </a:p>
          </p:txBody>
        </p:sp>
        <p:pic>
          <p:nvPicPr>
            <p:cNvPr id="247" name="Picture 246"/>
            <p:cNvPicPr>
              <a:picLocks noChangeAspect="1"/>
            </p:cNvPicPr>
            <p:nvPr/>
          </p:nvPicPr>
          <p:blipFill>
            <a:blip r:embed="rId4"/>
            <a:stretch>
              <a:fillRect/>
            </a:stretch>
          </p:blipFill>
          <p:spPr>
            <a:xfrm>
              <a:off x="573226" y="2869593"/>
              <a:ext cx="553021" cy="584456"/>
            </a:xfrm>
            <a:prstGeom prst="rect">
              <a:avLst/>
            </a:prstGeom>
          </p:spPr>
        </p:pic>
      </p:grpSp>
      <p:grpSp>
        <p:nvGrpSpPr>
          <p:cNvPr id="6" name="Group 5"/>
          <p:cNvGrpSpPr/>
          <p:nvPr/>
        </p:nvGrpSpPr>
        <p:grpSpPr>
          <a:xfrm>
            <a:off x="343835" y="5025006"/>
            <a:ext cx="3254060" cy="1435241"/>
            <a:chOff x="343835" y="5025006"/>
            <a:chExt cx="3254060" cy="1435241"/>
          </a:xfrm>
        </p:grpSpPr>
        <p:sp>
          <p:nvSpPr>
            <p:cNvPr id="140" name="Shape 301"/>
            <p:cNvSpPr/>
            <p:nvPr/>
          </p:nvSpPr>
          <p:spPr>
            <a:xfrm>
              <a:off x="343835" y="5025006"/>
              <a:ext cx="3254060" cy="1435241"/>
            </a:xfrm>
            <a:prstGeom prst="rect">
              <a:avLst/>
            </a:prstGeom>
            <a:solidFill>
              <a:srgbClr val="140956"/>
            </a:solidFill>
            <a:ln w="9525" cap="flat" cmpd="sng">
              <a:noFill/>
              <a:prstDash val="solid"/>
              <a:round/>
              <a:headEnd type="none" w="med" len="med"/>
              <a:tailEnd type="none" w="med" len="med"/>
            </a:ln>
          </p:spPr>
          <p:txBody>
            <a:bodyPr lIns="1097280" tIns="60960" rIns="243840" bIns="0" anchor="t" anchorCtr="0">
              <a:noAutofit/>
            </a:bodyPr>
            <a:lstStyle/>
            <a:p>
              <a:pPr>
                <a:lnSpc>
                  <a:spcPct val="90000"/>
                </a:lnSpc>
                <a:spcBef>
                  <a:spcPts val="533"/>
                </a:spcBef>
                <a:buClr>
                  <a:schemeClr val="accent1"/>
                </a:buClr>
                <a:buSzPct val="25000"/>
              </a:pPr>
              <a:r>
                <a:rPr lang="en-US" sz="1600" dirty="0">
                  <a:solidFill>
                    <a:srgbClr val="FFFFFF"/>
                  </a:solidFill>
                  <a:latin typeface="Arial" charset="0"/>
                  <a:ea typeface="Arial" charset="0"/>
                  <a:cs typeface="Arial" charset="0"/>
                  <a:sym typeface="Helvetica Neue"/>
                </a:rPr>
                <a:t>Cloud Infrastructure</a:t>
              </a:r>
            </a:p>
            <a:p>
              <a:pPr>
                <a:lnSpc>
                  <a:spcPct val="90000"/>
                </a:lnSpc>
                <a:spcBef>
                  <a:spcPts val="533"/>
                </a:spcBef>
                <a:buClr>
                  <a:schemeClr val="accent1"/>
                </a:buClr>
                <a:buSzPct val="25000"/>
              </a:pPr>
              <a:r>
                <a:rPr lang="en-US" sz="1200" dirty="0">
                  <a:solidFill>
                    <a:srgbClr val="FFFFFF"/>
                  </a:solidFill>
                  <a:latin typeface="Arial" charset="0"/>
                  <a:ea typeface="Arial" charset="0"/>
                  <a:cs typeface="Arial" charset="0"/>
                  <a:sym typeface="Helvetica Neue"/>
                </a:rPr>
                <a:t>A highly scalable, security enabled infrastructure</a:t>
              </a:r>
            </a:p>
          </p:txBody>
        </p:sp>
        <p:pic>
          <p:nvPicPr>
            <p:cNvPr id="249" name="Picture 2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680" y="5313838"/>
              <a:ext cx="574333" cy="511805"/>
            </a:xfrm>
            <a:prstGeom prst="rect">
              <a:avLst/>
            </a:prstGeom>
          </p:spPr>
        </p:pic>
      </p:grpSp>
      <p:grpSp>
        <p:nvGrpSpPr>
          <p:cNvPr id="10" name="Group 9"/>
          <p:cNvGrpSpPr/>
          <p:nvPr/>
        </p:nvGrpSpPr>
        <p:grpSpPr>
          <a:xfrm>
            <a:off x="343835" y="1507950"/>
            <a:ext cx="3259851" cy="954319"/>
            <a:chOff x="343835" y="1507950"/>
            <a:chExt cx="3259851" cy="954319"/>
          </a:xfrm>
        </p:grpSpPr>
        <p:sp>
          <p:nvSpPr>
            <p:cNvPr id="143" name="Shape 301"/>
            <p:cNvSpPr/>
            <p:nvPr/>
          </p:nvSpPr>
          <p:spPr>
            <a:xfrm>
              <a:off x="343835" y="1507950"/>
              <a:ext cx="3259851" cy="954319"/>
            </a:xfrm>
            <a:prstGeom prst="rect">
              <a:avLst/>
            </a:prstGeom>
            <a:solidFill>
              <a:srgbClr val="293FD1"/>
            </a:solidFill>
            <a:ln w="9525" cap="flat" cmpd="sng">
              <a:noFill/>
              <a:prstDash val="solid"/>
              <a:round/>
              <a:headEnd type="none" w="med" len="med"/>
              <a:tailEnd type="none" w="med" len="med"/>
            </a:ln>
          </p:spPr>
          <p:txBody>
            <a:bodyPr lIns="1097280" tIns="60960" rIns="243840" bIns="0" anchor="t" anchorCtr="0">
              <a:noAutofit/>
            </a:bodyPr>
            <a:lstStyle/>
            <a:p>
              <a:pPr>
                <a:lnSpc>
                  <a:spcPct val="90000"/>
                </a:lnSpc>
                <a:spcBef>
                  <a:spcPts val="533"/>
                </a:spcBef>
                <a:buClr>
                  <a:schemeClr val="accent1"/>
                </a:buClr>
                <a:buSzPct val="25000"/>
              </a:pPr>
              <a:r>
                <a:rPr lang="en-US" sz="1467" dirty="0">
                  <a:solidFill>
                    <a:srgbClr val="FFFFFF"/>
                  </a:solidFill>
                  <a:latin typeface="Arial" charset="0"/>
                  <a:ea typeface="Arial" charset="0"/>
                  <a:cs typeface="Arial" charset="0"/>
                  <a:sym typeface="Helvetica Neue"/>
                </a:rPr>
                <a:t>Applications, solutions and services</a:t>
              </a:r>
            </a:p>
            <a:p>
              <a:pPr>
                <a:lnSpc>
                  <a:spcPct val="90000"/>
                </a:lnSpc>
                <a:spcBef>
                  <a:spcPts val="533"/>
                </a:spcBef>
                <a:buClr>
                  <a:schemeClr val="accent1"/>
                </a:buClr>
                <a:buSzPct val="25000"/>
              </a:pPr>
              <a:r>
                <a:rPr lang="en-US" sz="1200" dirty="0">
                  <a:solidFill>
                    <a:srgbClr val="FFFFFF"/>
                  </a:solidFill>
                  <a:latin typeface="Arial" charset="0"/>
                  <a:ea typeface="Arial" charset="0"/>
                  <a:cs typeface="Arial" charset="0"/>
                  <a:sym typeface="Helvetica Neue"/>
                </a:rPr>
                <a:t>Targeted solutions for enterprise businesses</a:t>
              </a:r>
            </a:p>
          </p:txBody>
        </p:sp>
        <p:pic>
          <p:nvPicPr>
            <p:cNvPr id="251" name="Picture 2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059" y="1686121"/>
              <a:ext cx="676148" cy="596808"/>
            </a:xfrm>
            <a:prstGeom prst="rect">
              <a:avLst/>
            </a:prstGeom>
            <a:noFill/>
          </p:spPr>
        </p:pic>
      </p:grpSp>
      <p:grpSp>
        <p:nvGrpSpPr>
          <p:cNvPr id="4" name="Group 3"/>
          <p:cNvGrpSpPr/>
          <p:nvPr/>
        </p:nvGrpSpPr>
        <p:grpSpPr>
          <a:xfrm>
            <a:off x="3689873" y="2610693"/>
            <a:ext cx="8240618" cy="1146579"/>
            <a:chOff x="3689873" y="2610693"/>
            <a:chExt cx="8240618" cy="1146579"/>
          </a:xfrm>
        </p:grpSpPr>
        <p:sp>
          <p:nvSpPr>
            <p:cNvPr id="237" name="Shape 306"/>
            <p:cNvSpPr/>
            <p:nvPr/>
          </p:nvSpPr>
          <p:spPr>
            <a:xfrm>
              <a:off x="3689875" y="2619359"/>
              <a:ext cx="8240616" cy="1136957"/>
            </a:xfrm>
            <a:prstGeom prst="rect">
              <a:avLst/>
            </a:prstGeom>
            <a:solidFill>
              <a:srgbClr val="362F9F"/>
            </a:solidFill>
            <a:ln w="9525" cap="flat" cmpd="sng">
              <a:noFill/>
              <a:prstDash val="solid"/>
              <a:round/>
              <a:headEnd type="none" w="med" len="med"/>
              <a:tailEnd type="none" w="med" len="med"/>
            </a:ln>
          </p:spPr>
          <p:txBody>
            <a:bodyPr lIns="0" tIns="0" rIns="0" bIns="0" anchor="ctr" anchorCtr="0">
              <a:noAutofit/>
            </a:bodyPr>
            <a:lstStyle/>
            <a:p>
              <a:pPr algn="ctr">
                <a:spcBef>
                  <a:spcPts val="0"/>
                </a:spcBef>
              </a:pPr>
              <a:endParaRPr sz="1200">
                <a:solidFill>
                  <a:schemeClr val="lt1"/>
                </a:solidFill>
                <a:latin typeface="Arial" charset="0"/>
                <a:ea typeface="Arial" charset="0"/>
                <a:cs typeface="Arial" charset="0"/>
                <a:sym typeface="Arial"/>
              </a:endParaRPr>
            </a:p>
          </p:txBody>
        </p:sp>
        <p:sp>
          <p:nvSpPr>
            <p:cNvPr id="146" name="Shape 305"/>
            <p:cNvSpPr txBox="1"/>
            <p:nvPr/>
          </p:nvSpPr>
          <p:spPr>
            <a:xfrm>
              <a:off x="3928435" y="2683156"/>
              <a:ext cx="984272" cy="414528"/>
            </a:xfrm>
            <a:prstGeom prst="rect">
              <a:avLst/>
            </a:prstGeom>
            <a:noFill/>
            <a:ln>
              <a:noFill/>
            </a:ln>
          </p:spPr>
          <p:txBody>
            <a:bodyPr lIns="85333" tIns="60933" rIns="0" bIns="60933" anchor="ctr" anchorCtr="0">
              <a:noAutofit/>
            </a:bodyPr>
            <a:lstStyle/>
            <a:p>
              <a:pPr>
                <a:lnSpc>
                  <a:spcPct val="90000"/>
                </a:lnSpc>
                <a:spcBef>
                  <a:spcPts val="0"/>
                </a:spcBef>
                <a:buClr>
                  <a:srgbClr val="EFD2FF"/>
                </a:buClr>
                <a:buSzPct val="25000"/>
              </a:pPr>
              <a:r>
                <a:rPr lang="en-US" sz="1067" dirty="0">
                  <a:solidFill>
                    <a:schemeClr val="bg1"/>
                  </a:solidFill>
                  <a:latin typeface="Arial" charset="0"/>
                  <a:ea typeface="Arial" charset="0"/>
                  <a:cs typeface="Arial" charset="0"/>
                  <a:sym typeface="Helvetica Neue"/>
                </a:rPr>
                <a:t>Conversation</a:t>
              </a:r>
            </a:p>
          </p:txBody>
        </p:sp>
        <p:sp>
          <p:nvSpPr>
            <p:cNvPr id="147" name="Shape 307"/>
            <p:cNvSpPr txBox="1"/>
            <p:nvPr/>
          </p:nvSpPr>
          <p:spPr>
            <a:xfrm rot="16200000">
              <a:off x="3523634" y="2785601"/>
              <a:ext cx="562521" cy="230043"/>
            </a:xfrm>
            <a:prstGeom prst="rect">
              <a:avLst/>
            </a:prstGeom>
            <a:noFill/>
            <a:ln>
              <a:noFill/>
            </a:ln>
          </p:spPr>
          <p:txBody>
            <a:bodyPr lIns="121900" tIns="60933" rIns="121900" bIns="60933" anchor="t" anchorCtr="0">
              <a:noAutofit/>
            </a:bodyPr>
            <a:lstStyle/>
            <a:p>
              <a:pPr algn="ctr">
                <a:lnSpc>
                  <a:spcPct val="90000"/>
                </a:lnSpc>
                <a:spcBef>
                  <a:spcPts val="0"/>
                </a:spcBef>
                <a:buClr>
                  <a:srgbClr val="FFFEFF"/>
                </a:buClr>
                <a:buSzPct val="25000"/>
              </a:pPr>
              <a:r>
                <a:rPr lang="en-US" sz="933" dirty="0">
                  <a:solidFill>
                    <a:schemeClr val="bg2">
                      <a:alpha val="50000"/>
                    </a:schemeClr>
                  </a:solidFill>
                  <a:latin typeface="Arial" charset="0"/>
                  <a:ea typeface="Arial" charset="0"/>
                  <a:cs typeface="Arial" charset="0"/>
                  <a:sym typeface="Helvetica Neue"/>
                </a:rPr>
                <a:t>API</a:t>
              </a:r>
            </a:p>
          </p:txBody>
        </p:sp>
        <p:sp>
          <p:nvSpPr>
            <p:cNvPr id="173" name="Shape 305"/>
            <p:cNvSpPr txBox="1"/>
            <p:nvPr/>
          </p:nvSpPr>
          <p:spPr>
            <a:xfrm>
              <a:off x="3928436" y="3263975"/>
              <a:ext cx="990633" cy="414528"/>
            </a:xfrm>
            <a:prstGeom prst="rect">
              <a:avLst/>
            </a:prstGeom>
            <a:noFill/>
            <a:ln>
              <a:noFill/>
            </a:ln>
          </p:spPr>
          <p:txBody>
            <a:bodyPr lIns="85333" tIns="60933" rIns="121900" bIns="60933" anchor="ctr" anchorCtr="0">
              <a:noAutofit/>
            </a:bodyPr>
            <a:lstStyle/>
            <a:p>
              <a:pPr lvl="0">
                <a:lnSpc>
                  <a:spcPct val="90000"/>
                </a:lnSpc>
                <a:buClr>
                  <a:srgbClr val="EFD2FF"/>
                </a:buClr>
                <a:buSzPct val="25000"/>
              </a:pPr>
              <a:r>
                <a:rPr lang="en-US" sz="1067" dirty="0">
                  <a:solidFill>
                    <a:schemeClr val="bg1"/>
                  </a:solidFill>
                  <a:latin typeface="Arial" charset="0"/>
                  <a:ea typeface="Arial" charset="0"/>
                  <a:cs typeface="Arial" charset="0"/>
                  <a:sym typeface="Helvetica Neue"/>
                </a:rPr>
                <a:t>Visual Recognition</a:t>
              </a:r>
            </a:p>
          </p:txBody>
        </p:sp>
        <p:sp>
          <p:nvSpPr>
            <p:cNvPr id="174" name="Shape 307"/>
            <p:cNvSpPr txBox="1"/>
            <p:nvPr/>
          </p:nvSpPr>
          <p:spPr>
            <a:xfrm rot="16200000">
              <a:off x="3517203" y="3354555"/>
              <a:ext cx="575387" cy="230043"/>
            </a:xfrm>
            <a:prstGeom prst="rect">
              <a:avLst/>
            </a:prstGeom>
            <a:noFill/>
            <a:ln>
              <a:noFill/>
            </a:ln>
          </p:spPr>
          <p:txBody>
            <a:bodyPr lIns="121900" tIns="60933" rIns="121900" bIns="60933" anchor="t" anchorCtr="0">
              <a:noAutofit/>
            </a:bodyPr>
            <a:lstStyle/>
            <a:p>
              <a:pPr algn="ctr">
                <a:lnSpc>
                  <a:spcPct val="90000"/>
                </a:lnSpc>
                <a:spcBef>
                  <a:spcPts val="0"/>
                </a:spcBef>
                <a:buClr>
                  <a:srgbClr val="FFFEFF"/>
                </a:buClr>
                <a:buSzPct val="25000"/>
              </a:pPr>
              <a:r>
                <a:rPr lang="en-US" sz="933" dirty="0">
                  <a:solidFill>
                    <a:schemeClr val="bg2">
                      <a:alpha val="50000"/>
                    </a:schemeClr>
                  </a:solidFill>
                  <a:latin typeface="Arial" charset="0"/>
                  <a:ea typeface="Arial" charset="0"/>
                  <a:cs typeface="Arial" charset="0"/>
                  <a:sym typeface="Helvetica Neue"/>
                </a:rPr>
                <a:t>API</a:t>
              </a:r>
            </a:p>
          </p:txBody>
        </p:sp>
        <p:sp>
          <p:nvSpPr>
            <p:cNvPr id="176" name="Shape 305"/>
            <p:cNvSpPr txBox="1"/>
            <p:nvPr/>
          </p:nvSpPr>
          <p:spPr>
            <a:xfrm>
              <a:off x="5238375" y="2683156"/>
              <a:ext cx="970183" cy="414528"/>
            </a:xfrm>
            <a:prstGeom prst="rect">
              <a:avLst/>
            </a:prstGeom>
            <a:noFill/>
            <a:ln>
              <a:noFill/>
            </a:ln>
          </p:spPr>
          <p:txBody>
            <a:bodyPr lIns="85333" tIns="60933" rIns="121900" bIns="60933" anchor="ctr" anchorCtr="0">
              <a:noAutofit/>
            </a:bodyPr>
            <a:lstStyle/>
            <a:p>
              <a:pPr lvl="0">
                <a:lnSpc>
                  <a:spcPct val="90000"/>
                </a:lnSpc>
                <a:buClr>
                  <a:srgbClr val="EFD2FF"/>
                </a:buClr>
                <a:buSzPct val="25000"/>
              </a:pPr>
              <a:r>
                <a:rPr lang="en-US" sz="1067" dirty="0">
                  <a:solidFill>
                    <a:schemeClr val="bg1"/>
                  </a:solidFill>
                  <a:latin typeface="Arial" charset="0"/>
                  <a:ea typeface="Arial" charset="0"/>
                  <a:cs typeface="Arial" charset="0"/>
                  <a:sym typeface="Helvetica Neue"/>
                </a:rPr>
                <a:t>Discovery</a:t>
              </a:r>
            </a:p>
          </p:txBody>
        </p:sp>
        <p:sp>
          <p:nvSpPr>
            <p:cNvPr id="177" name="Shape 307"/>
            <p:cNvSpPr txBox="1"/>
            <p:nvPr/>
          </p:nvSpPr>
          <p:spPr>
            <a:xfrm rot="16200000">
              <a:off x="4833574" y="2785601"/>
              <a:ext cx="562521" cy="230043"/>
            </a:xfrm>
            <a:prstGeom prst="rect">
              <a:avLst/>
            </a:prstGeom>
            <a:noFill/>
            <a:ln>
              <a:noFill/>
            </a:ln>
          </p:spPr>
          <p:txBody>
            <a:bodyPr lIns="121900" tIns="60933" rIns="121900" bIns="60933" anchor="t" anchorCtr="0">
              <a:noAutofit/>
            </a:bodyPr>
            <a:lstStyle/>
            <a:p>
              <a:pPr algn="ctr">
                <a:lnSpc>
                  <a:spcPct val="90000"/>
                </a:lnSpc>
                <a:spcBef>
                  <a:spcPts val="0"/>
                </a:spcBef>
                <a:buClr>
                  <a:srgbClr val="FFFEFF"/>
                </a:buClr>
                <a:buSzPct val="25000"/>
              </a:pPr>
              <a:r>
                <a:rPr lang="en-US" sz="933" dirty="0">
                  <a:solidFill>
                    <a:schemeClr val="bg2">
                      <a:alpha val="50000"/>
                    </a:schemeClr>
                  </a:solidFill>
                  <a:latin typeface="Arial" charset="0"/>
                  <a:ea typeface="Arial" charset="0"/>
                  <a:cs typeface="Arial" charset="0"/>
                  <a:sym typeface="Helvetica Neue"/>
                </a:rPr>
                <a:t>API</a:t>
              </a:r>
            </a:p>
          </p:txBody>
        </p:sp>
        <p:sp>
          <p:nvSpPr>
            <p:cNvPr id="179" name="Shape 305"/>
            <p:cNvSpPr txBox="1"/>
            <p:nvPr/>
          </p:nvSpPr>
          <p:spPr>
            <a:xfrm>
              <a:off x="5238375" y="3263975"/>
              <a:ext cx="970184" cy="414528"/>
            </a:xfrm>
            <a:prstGeom prst="rect">
              <a:avLst/>
            </a:prstGeom>
            <a:noFill/>
            <a:ln>
              <a:noFill/>
            </a:ln>
          </p:spPr>
          <p:txBody>
            <a:bodyPr lIns="85333" tIns="60933" rIns="121900" bIns="60933" anchor="ctr" anchorCtr="0">
              <a:noAutofit/>
            </a:bodyPr>
            <a:lstStyle/>
            <a:p>
              <a:pPr lvl="0">
                <a:lnSpc>
                  <a:spcPct val="90000"/>
                </a:lnSpc>
                <a:buClr>
                  <a:srgbClr val="EFD2FF"/>
                </a:buClr>
                <a:buSzPct val="25000"/>
              </a:pPr>
              <a:r>
                <a:rPr lang="en-US" sz="1067" dirty="0">
                  <a:solidFill>
                    <a:schemeClr val="bg1"/>
                  </a:solidFill>
                  <a:latin typeface="Arial" charset="0"/>
                  <a:ea typeface="Arial" charset="0"/>
                  <a:cs typeface="Arial" charset="0"/>
                  <a:sym typeface="Helvetica Neue"/>
                </a:rPr>
                <a:t>Speech</a:t>
              </a:r>
            </a:p>
          </p:txBody>
        </p:sp>
        <p:sp>
          <p:nvSpPr>
            <p:cNvPr id="180" name="Shape 307"/>
            <p:cNvSpPr txBox="1"/>
            <p:nvPr/>
          </p:nvSpPr>
          <p:spPr>
            <a:xfrm rot="16200000">
              <a:off x="4827141" y="3354555"/>
              <a:ext cx="575387" cy="230043"/>
            </a:xfrm>
            <a:prstGeom prst="rect">
              <a:avLst/>
            </a:prstGeom>
            <a:noFill/>
            <a:ln>
              <a:noFill/>
            </a:ln>
          </p:spPr>
          <p:txBody>
            <a:bodyPr lIns="121900" tIns="60933" rIns="121900" bIns="60933" anchor="t" anchorCtr="0">
              <a:noAutofit/>
            </a:bodyPr>
            <a:lstStyle/>
            <a:p>
              <a:pPr algn="ctr">
                <a:lnSpc>
                  <a:spcPct val="90000"/>
                </a:lnSpc>
                <a:spcBef>
                  <a:spcPts val="0"/>
                </a:spcBef>
                <a:buClr>
                  <a:srgbClr val="FFFEFF"/>
                </a:buClr>
                <a:buSzPct val="25000"/>
              </a:pPr>
              <a:r>
                <a:rPr lang="en-US" sz="933" dirty="0">
                  <a:solidFill>
                    <a:schemeClr val="bg2">
                      <a:alpha val="50000"/>
                    </a:schemeClr>
                  </a:solidFill>
                  <a:latin typeface="Arial" charset="0"/>
                  <a:ea typeface="Arial" charset="0"/>
                  <a:cs typeface="Arial" charset="0"/>
                  <a:sym typeface="Helvetica Neue"/>
                </a:rPr>
                <a:t>API</a:t>
              </a:r>
            </a:p>
          </p:txBody>
        </p:sp>
        <p:sp>
          <p:nvSpPr>
            <p:cNvPr id="182" name="Shape 305"/>
            <p:cNvSpPr txBox="1"/>
            <p:nvPr/>
          </p:nvSpPr>
          <p:spPr>
            <a:xfrm>
              <a:off x="6541462" y="2683156"/>
              <a:ext cx="970183" cy="418523"/>
            </a:xfrm>
            <a:prstGeom prst="rect">
              <a:avLst/>
            </a:prstGeom>
            <a:noFill/>
            <a:ln>
              <a:noFill/>
            </a:ln>
          </p:spPr>
          <p:txBody>
            <a:bodyPr lIns="85333" tIns="60933" rIns="121900" bIns="60933" anchor="ctr" anchorCtr="0">
              <a:noAutofit/>
            </a:bodyPr>
            <a:lstStyle/>
            <a:p>
              <a:pPr lvl="0">
                <a:lnSpc>
                  <a:spcPct val="90000"/>
                </a:lnSpc>
                <a:buClr>
                  <a:srgbClr val="EFD2FF"/>
                </a:buClr>
                <a:buSzPct val="25000"/>
              </a:pPr>
              <a:r>
                <a:rPr lang="en-US" sz="1067" dirty="0">
                  <a:solidFill>
                    <a:schemeClr val="bg1"/>
                  </a:solidFill>
                  <a:latin typeface="Arial" charset="0"/>
                  <a:ea typeface="Arial" charset="0"/>
                  <a:cs typeface="Arial" charset="0"/>
                  <a:sym typeface="Helvetica Neue"/>
                </a:rPr>
                <a:t>Compare and Comply</a:t>
              </a:r>
            </a:p>
          </p:txBody>
        </p:sp>
        <p:sp>
          <p:nvSpPr>
            <p:cNvPr id="183" name="Shape 307"/>
            <p:cNvSpPr txBox="1"/>
            <p:nvPr/>
          </p:nvSpPr>
          <p:spPr>
            <a:xfrm rot="16200000">
              <a:off x="6136661" y="2785601"/>
              <a:ext cx="562521" cy="230043"/>
            </a:xfrm>
            <a:prstGeom prst="rect">
              <a:avLst/>
            </a:prstGeom>
            <a:noFill/>
            <a:ln>
              <a:noFill/>
            </a:ln>
          </p:spPr>
          <p:txBody>
            <a:bodyPr lIns="121900" tIns="60933" rIns="121900" bIns="60933" anchor="t" anchorCtr="0">
              <a:noAutofit/>
            </a:bodyPr>
            <a:lstStyle/>
            <a:p>
              <a:pPr algn="ctr">
                <a:lnSpc>
                  <a:spcPct val="90000"/>
                </a:lnSpc>
                <a:spcBef>
                  <a:spcPts val="0"/>
                </a:spcBef>
                <a:buClr>
                  <a:srgbClr val="FFFEFF"/>
                </a:buClr>
                <a:buSzPct val="25000"/>
              </a:pPr>
              <a:r>
                <a:rPr lang="en-US" sz="933" dirty="0">
                  <a:solidFill>
                    <a:schemeClr val="bg1"/>
                  </a:solidFill>
                  <a:latin typeface="Arial" charset="0"/>
                  <a:ea typeface="Arial" charset="0"/>
                  <a:cs typeface="Arial" charset="0"/>
                  <a:sym typeface="Helvetica Neue"/>
                </a:rPr>
                <a:t>API</a:t>
              </a:r>
            </a:p>
          </p:txBody>
        </p:sp>
        <p:sp>
          <p:nvSpPr>
            <p:cNvPr id="191" name="Shape 305"/>
            <p:cNvSpPr txBox="1"/>
            <p:nvPr/>
          </p:nvSpPr>
          <p:spPr>
            <a:xfrm>
              <a:off x="6541461" y="3263975"/>
              <a:ext cx="970184" cy="426720"/>
            </a:xfrm>
            <a:prstGeom prst="rect">
              <a:avLst/>
            </a:prstGeom>
            <a:noFill/>
            <a:ln>
              <a:noFill/>
            </a:ln>
          </p:spPr>
          <p:txBody>
            <a:bodyPr lIns="85333" tIns="60933" rIns="121900" bIns="60933" anchor="ctr" anchorCtr="0">
              <a:noAutofit/>
            </a:bodyPr>
            <a:lstStyle/>
            <a:p>
              <a:pPr lvl="0">
                <a:lnSpc>
                  <a:spcPct val="90000"/>
                </a:lnSpc>
                <a:buClr>
                  <a:srgbClr val="EFD2FF"/>
                </a:buClr>
                <a:buSzPct val="25000"/>
              </a:pPr>
              <a:r>
                <a:rPr lang="en-US" sz="1067" dirty="0">
                  <a:solidFill>
                    <a:schemeClr val="bg1"/>
                  </a:solidFill>
                  <a:latin typeface="Arial" charset="0"/>
                  <a:ea typeface="Arial" charset="0"/>
                  <a:cs typeface="Arial" charset="0"/>
                  <a:sym typeface="Helvetica Neue"/>
                </a:rPr>
                <a:t>Document Conversion</a:t>
              </a:r>
            </a:p>
          </p:txBody>
        </p:sp>
        <p:sp>
          <p:nvSpPr>
            <p:cNvPr id="195" name="Shape 307"/>
            <p:cNvSpPr txBox="1"/>
            <p:nvPr/>
          </p:nvSpPr>
          <p:spPr>
            <a:xfrm rot="16200000">
              <a:off x="6130228" y="3354555"/>
              <a:ext cx="575387" cy="230043"/>
            </a:xfrm>
            <a:prstGeom prst="rect">
              <a:avLst/>
            </a:prstGeom>
            <a:noFill/>
            <a:ln>
              <a:noFill/>
            </a:ln>
          </p:spPr>
          <p:txBody>
            <a:bodyPr lIns="121900" tIns="60933" rIns="121900" bIns="60933" anchor="t" anchorCtr="0">
              <a:noAutofit/>
            </a:bodyPr>
            <a:lstStyle/>
            <a:p>
              <a:pPr algn="ctr">
                <a:lnSpc>
                  <a:spcPct val="90000"/>
                </a:lnSpc>
                <a:spcBef>
                  <a:spcPts val="0"/>
                </a:spcBef>
                <a:buClr>
                  <a:srgbClr val="FFFEFF"/>
                </a:buClr>
                <a:buSzPct val="25000"/>
              </a:pPr>
              <a:r>
                <a:rPr lang="en-US" sz="933" dirty="0">
                  <a:solidFill>
                    <a:schemeClr val="bg2">
                      <a:alpha val="50000"/>
                    </a:schemeClr>
                  </a:solidFill>
                  <a:latin typeface="Arial" charset="0"/>
                  <a:ea typeface="Arial" charset="0"/>
                  <a:cs typeface="Arial" charset="0"/>
                  <a:sym typeface="Helvetica Neue"/>
                </a:rPr>
                <a:t>API</a:t>
              </a:r>
            </a:p>
          </p:txBody>
        </p:sp>
        <p:sp>
          <p:nvSpPr>
            <p:cNvPr id="203" name="Shape 305"/>
            <p:cNvSpPr txBox="1"/>
            <p:nvPr/>
          </p:nvSpPr>
          <p:spPr>
            <a:xfrm>
              <a:off x="7852728" y="2683156"/>
              <a:ext cx="1237909" cy="414528"/>
            </a:xfrm>
            <a:prstGeom prst="rect">
              <a:avLst/>
            </a:prstGeom>
            <a:noFill/>
            <a:ln>
              <a:noFill/>
            </a:ln>
          </p:spPr>
          <p:txBody>
            <a:bodyPr lIns="85333" tIns="60933" rIns="121900" bIns="60933" anchor="ctr" anchorCtr="0">
              <a:noAutofit/>
            </a:bodyPr>
            <a:lstStyle/>
            <a:p>
              <a:pPr lvl="0">
                <a:lnSpc>
                  <a:spcPct val="90000"/>
                </a:lnSpc>
                <a:buClr>
                  <a:srgbClr val="EFD2FF"/>
                </a:buClr>
                <a:buSzPct val="25000"/>
              </a:pPr>
              <a:r>
                <a:rPr lang="en-US" sz="1067" dirty="0">
                  <a:solidFill>
                    <a:schemeClr val="bg1"/>
                  </a:solidFill>
                  <a:latin typeface="Arial" charset="0"/>
                  <a:ea typeface="Arial" charset="0"/>
                  <a:cs typeface="Arial" charset="0"/>
                  <a:sym typeface="Helvetica Neue"/>
                </a:rPr>
                <a:t>DLaaS</a:t>
              </a:r>
            </a:p>
          </p:txBody>
        </p:sp>
        <p:sp>
          <p:nvSpPr>
            <p:cNvPr id="207" name="Shape 307"/>
            <p:cNvSpPr txBox="1"/>
            <p:nvPr/>
          </p:nvSpPr>
          <p:spPr>
            <a:xfrm rot="16200000">
              <a:off x="7457922" y="2785600"/>
              <a:ext cx="562521" cy="230043"/>
            </a:xfrm>
            <a:prstGeom prst="rect">
              <a:avLst/>
            </a:prstGeom>
            <a:noFill/>
            <a:ln>
              <a:noFill/>
            </a:ln>
          </p:spPr>
          <p:txBody>
            <a:bodyPr lIns="121900" tIns="60933" rIns="121900" bIns="60933" anchor="t" anchorCtr="0">
              <a:noAutofit/>
            </a:bodyPr>
            <a:lstStyle/>
            <a:p>
              <a:pPr algn="ctr">
                <a:lnSpc>
                  <a:spcPct val="90000"/>
                </a:lnSpc>
                <a:spcBef>
                  <a:spcPts val="0"/>
                </a:spcBef>
                <a:buClr>
                  <a:srgbClr val="FFFEFF"/>
                </a:buClr>
                <a:buSzPct val="25000"/>
              </a:pPr>
              <a:r>
                <a:rPr lang="en-US" sz="933" dirty="0">
                  <a:solidFill>
                    <a:schemeClr val="bg2">
                      <a:alpha val="50000"/>
                    </a:schemeClr>
                  </a:solidFill>
                  <a:latin typeface="Arial" charset="0"/>
                  <a:ea typeface="Arial" charset="0"/>
                  <a:cs typeface="Arial" charset="0"/>
                  <a:sym typeface="Helvetica Neue"/>
                </a:rPr>
                <a:t>API</a:t>
              </a:r>
            </a:p>
          </p:txBody>
        </p:sp>
        <p:sp>
          <p:nvSpPr>
            <p:cNvPr id="212" name="Shape 305"/>
            <p:cNvSpPr txBox="1"/>
            <p:nvPr/>
          </p:nvSpPr>
          <p:spPr>
            <a:xfrm>
              <a:off x="7852727" y="3263975"/>
              <a:ext cx="1249235" cy="414528"/>
            </a:xfrm>
            <a:prstGeom prst="rect">
              <a:avLst/>
            </a:prstGeom>
            <a:noFill/>
            <a:ln>
              <a:noFill/>
            </a:ln>
          </p:spPr>
          <p:txBody>
            <a:bodyPr lIns="85333" tIns="60933" rIns="121900" bIns="60933" anchor="ctr" anchorCtr="0">
              <a:noAutofit/>
            </a:bodyPr>
            <a:lstStyle/>
            <a:p>
              <a:pPr lvl="0">
                <a:lnSpc>
                  <a:spcPct val="90000"/>
                </a:lnSpc>
                <a:buClr>
                  <a:srgbClr val="EFD2FF"/>
                </a:buClr>
                <a:buSzPct val="25000"/>
              </a:pPr>
              <a:r>
                <a:rPr lang="en-US" sz="1067" dirty="0">
                  <a:solidFill>
                    <a:schemeClr val="bg1"/>
                  </a:solidFill>
                  <a:latin typeface="Arial" charset="0"/>
                  <a:ea typeface="Arial" charset="0"/>
                  <a:cs typeface="Arial" charset="0"/>
                  <a:sym typeface="Helvetica Neue"/>
                </a:rPr>
                <a:t>Nat Language Understanding</a:t>
              </a:r>
            </a:p>
          </p:txBody>
        </p:sp>
        <p:sp>
          <p:nvSpPr>
            <p:cNvPr id="213" name="Shape 307"/>
            <p:cNvSpPr txBox="1"/>
            <p:nvPr/>
          </p:nvSpPr>
          <p:spPr>
            <a:xfrm rot="16200000">
              <a:off x="7451488" y="3354555"/>
              <a:ext cx="575387" cy="230043"/>
            </a:xfrm>
            <a:prstGeom prst="rect">
              <a:avLst/>
            </a:prstGeom>
            <a:noFill/>
            <a:ln>
              <a:noFill/>
            </a:ln>
          </p:spPr>
          <p:txBody>
            <a:bodyPr lIns="121900" tIns="60933" rIns="121900" bIns="60933" anchor="t" anchorCtr="0">
              <a:noAutofit/>
            </a:bodyPr>
            <a:lstStyle/>
            <a:p>
              <a:pPr algn="ctr">
                <a:lnSpc>
                  <a:spcPct val="90000"/>
                </a:lnSpc>
                <a:spcBef>
                  <a:spcPts val="0"/>
                </a:spcBef>
                <a:buClr>
                  <a:srgbClr val="FFFEFF"/>
                </a:buClr>
                <a:buSzPct val="25000"/>
              </a:pPr>
              <a:r>
                <a:rPr lang="en-US" sz="933" dirty="0">
                  <a:solidFill>
                    <a:schemeClr val="bg2">
                      <a:alpha val="50000"/>
                    </a:schemeClr>
                  </a:solidFill>
                  <a:latin typeface="Arial" charset="0"/>
                  <a:ea typeface="Arial" charset="0"/>
                  <a:cs typeface="Arial" charset="0"/>
                  <a:sym typeface="Helvetica Neue"/>
                </a:rPr>
                <a:t>API</a:t>
              </a:r>
            </a:p>
          </p:txBody>
        </p:sp>
        <p:sp>
          <p:nvSpPr>
            <p:cNvPr id="215" name="Shape 305"/>
            <p:cNvSpPr txBox="1"/>
            <p:nvPr/>
          </p:nvSpPr>
          <p:spPr>
            <a:xfrm>
              <a:off x="9463626" y="3263975"/>
              <a:ext cx="1084925" cy="414528"/>
            </a:xfrm>
            <a:prstGeom prst="rect">
              <a:avLst/>
            </a:prstGeom>
            <a:noFill/>
            <a:ln>
              <a:noFill/>
            </a:ln>
          </p:spPr>
          <p:txBody>
            <a:bodyPr lIns="85333" tIns="60933" rIns="121900" bIns="60933" anchor="ctr" anchorCtr="0">
              <a:noAutofit/>
            </a:bodyPr>
            <a:lstStyle/>
            <a:p>
              <a:pPr lvl="0">
                <a:lnSpc>
                  <a:spcPct val="90000"/>
                </a:lnSpc>
                <a:buClr>
                  <a:srgbClr val="EFD2FF"/>
                </a:buClr>
                <a:buSzPct val="25000"/>
              </a:pPr>
              <a:r>
                <a:rPr lang="en-US" sz="1067" dirty="0">
                  <a:solidFill>
                    <a:schemeClr val="bg1"/>
                  </a:solidFill>
                  <a:latin typeface="Arial" charset="0"/>
                  <a:ea typeface="Arial" charset="0"/>
                  <a:cs typeface="Arial" charset="0"/>
                  <a:sym typeface="Helvetica Neue"/>
                </a:rPr>
                <a:t>Nat Language Classifier</a:t>
              </a:r>
            </a:p>
          </p:txBody>
        </p:sp>
        <p:sp>
          <p:nvSpPr>
            <p:cNvPr id="219" name="Shape 307"/>
            <p:cNvSpPr txBox="1"/>
            <p:nvPr/>
          </p:nvSpPr>
          <p:spPr>
            <a:xfrm rot="16200000">
              <a:off x="9038964" y="3340954"/>
              <a:ext cx="575387" cy="257249"/>
            </a:xfrm>
            <a:prstGeom prst="rect">
              <a:avLst/>
            </a:prstGeom>
            <a:noFill/>
            <a:ln>
              <a:noFill/>
            </a:ln>
          </p:spPr>
          <p:txBody>
            <a:bodyPr lIns="121900" tIns="60933" rIns="121900" bIns="60933" anchor="t" anchorCtr="0">
              <a:noAutofit/>
            </a:bodyPr>
            <a:lstStyle/>
            <a:p>
              <a:pPr algn="ctr">
                <a:lnSpc>
                  <a:spcPct val="90000"/>
                </a:lnSpc>
                <a:spcBef>
                  <a:spcPts val="0"/>
                </a:spcBef>
                <a:buClr>
                  <a:srgbClr val="FFFEFF"/>
                </a:buClr>
                <a:buSzPct val="25000"/>
              </a:pPr>
              <a:r>
                <a:rPr lang="en-US" sz="933" dirty="0">
                  <a:solidFill>
                    <a:schemeClr val="bg2">
                      <a:alpha val="50000"/>
                    </a:schemeClr>
                  </a:solidFill>
                  <a:latin typeface="Arial" charset="0"/>
                  <a:ea typeface="Arial" charset="0"/>
                  <a:cs typeface="Arial" charset="0"/>
                  <a:sym typeface="Helvetica Neue"/>
                </a:rPr>
                <a:t>API</a:t>
              </a:r>
            </a:p>
          </p:txBody>
        </p:sp>
        <p:sp>
          <p:nvSpPr>
            <p:cNvPr id="227" name="Shape 305"/>
            <p:cNvSpPr txBox="1"/>
            <p:nvPr/>
          </p:nvSpPr>
          <p:spPr>
            <a:xfrm>
              <a:off x="9463626" y="2683156"/>
              <a:ext cx="1084925" cy="414528"/>
            </a:xfrm>
            <a:prstGeom prst="rect">
              <a:avLst/>
            </a:prstGeom>
            <a:noFill/>
            <a:ln>
              <a:noFill/>
            </a:ln>
          </p:spPr>
          <p:txBody>
            <a:bodyPr lIns="85333" tIns="60933" rIns="121900" bIns="60933" anchor="ctr" anchorCtr="0">
              <a:noAutofit/>
            </a:bodyPr>
            <a:lstStyle/>
            <a:p>
              <a:pPr lvl="0">
                <a:lnSpc>
                  <a:spcPct val="90000"/>
                </a:lnSpc>
                <a:buClr>
                  <a:srgbClr val="EFD2FF"/>
                </a:buClr>
                <a:buSzPct val="25000"/>
              </a:pPr>
              <a:r>
                <a:rPr lang="en-US" sz="1067" dirty="0">
                  <a:solidFill>
                    <a:schemeClr val="bg1"/>
                  </a:solidFill>
                  <a:latin typeface="Arial" charset="0"/>
                  <a:ea typeface="Arial" charset="0"/>
                  <a:cs typeface="Arial" charset="0"/>
                  <a:sym typeface="Helvetica Neue"/>
                </a:rPr>
                <a:t>Tone</a:t>
              </a:r>
              <a:br>
                <a:rPr lang="en-US" sz="1067" dirty="0">
                  <a:solidFill>
                    <a:schemeClr val="bg1"/>
                  </a:solidFill>
                  <a:latin typeface="Arial" charset="0"/>
                  <a:ea typeface="Arial" charset="0"/>
                  <a:cs typeface="Arial" charset="0"/>
                  <a:sym typeface="Helvetica Neue"/>
                </a:rPr>
              </a:br>
              <a:r>
                <a:rPr lang="en-US" sz="1067" dirty="0">
                  <a:solidFill>
                    <a:schemeClr val="bg1"/>
                  </a:solidFill>
                  <a:latin typeface="Arial" charset="0"/>
                  <a:ea typeface="Arial" charset="0"/>
                  <a:cs typeface="Arial" charset="0"/>
                  <a:sym typeface="Helvetica Neue"/>
                </a:rPr>
                <a:t>Analyzer</a:t>
              </a:r>
            </a:p>
          </p:txBody>
        </p:sp>
        <p:sp>
          <p:nvSpPr>
            <p:cNvPr id="235" name="Shape 307"/>
            <p:cNvSpPr txBox="1"/>
            <p:nvPr/>
          </p:nvSpPr>
          <p:spPr>
            <a:xfrm rot="16200000">
              <a:off x="9045398" y="2774096"/>
              <a:ext cx="562521" cy="257249"/>
            </a:xfrm>
            <a:prstGeom prst="rect">
              <a:avLst/>
            </a:prstGeom>
            <a:noFill/>
            <a:ln>
              <a:noFill/>
            </a:ln>
          </p:spPr>
          <p:txBody>
            <a:bodyPr lIns="121900" tIns="60933" rIns="121900" bIns="60933" anchor="t" anchorCtr="0">
              <a:noAutofit/>
            </a:bodyPr>
            <a:lstStyle/>
            <a:p>
              <a:pPr algn="ctr">
                <a:lnSpc>
                  <a:spcPct val="90000"/>
                </a:lnSpc>
                <a:spcBef>
                  <a:spcPts val="0"/>
                </a:spcBef>
                <a:buClr>
                  <a:srgbClr val="FFFEFF"/>
                </a:buClr>
                <a:buSzPct val="25000"/>
              </a:pPr>
              <a:r>
                <a:rPr lang="en-US" sz="933" dirty="0">
                  <a:solidFill>
                    <a:schemeClr val="bg2">
                      <a:alpha val="50000"/>
                    </a:schemeClr>
                  </a:solidFill>
                  <a:latin typeface="Arial" charset="0"/>
                  <a:ea typeface="Arial" charset="0"/>
                  <a:cs typeface="Arial" charset="0"/>
                  <a:sym typeface="Helvetica Neue"/>
                </a:rPr>
                <a:t>API</a:t>
              </a:r>
            </a:p>
          </p:txBody>
        </p:sp>
        <p:sp>
          <p:nvSpPr>
            <p:cNvPr id="238" name="Shape 305"/>
            <p:cNvSpPr txBox="1"/>
            <p:nvPr/>
          </p:nvSpPr>
          <p:spPr>
            <a:xfrm>
              <a:off x="10923087" y="2683156"/>
              <a:ext cx="1007400" cy="414528"/>
            </a:xfrm>
            <a:prstGeom prst="rect">
              <a:avLst/>
            </a:prstGeom>
            <a:noFill/>
            <a:ln>
              <a:noFill/>
            </a:ln>
          </p:spPr>
          <p:txBody>
            <a:bodyPr lIns="85333" tIns="60933" rIns="121900" bIns="60933" anchor="ctr" anchorCtr="0">
              <a:noAutofit/>
            </a:bodyPr>
            <a:lstStyle/>
            <a:p>
              <a:pPr lvl="0">
                <a:lnSpc>
                  <a:spcPct val="90000"/>
                </a:lnSpc>
                <a:buClr>
                  <a:srgbClr val="EFD2FF"/>
                </a:buClr>
                <a:buSzPct val="25000"/>
              </a:pPr>
              <a:r>
                <a:rPr lang="en-US" sz="1067" dirty="0">
                  <a:solidFill>
                    <a:schemeClr val="bg1"/>
                  </a:solidFill>
                  <a:latin typeface="Arial" charset="0"/>
                  <a:ea typeface="Arial" charset="0"/>
                  <a:cs typeface="Arial" charset="0"/>
                  <a:sym typeface="Helvetica Neue"/>
                </a:rPr>
                <a:t>Personal</a:t>
              </a:r>
              <a:br>
                <a:rPr lang="en-US" sz="1067" dirty="0">
                  <a:solidFill>
                    <a:schemeClr val="bg1"/>
                  </a:solidFill>
                  <a:latin typeface="Arial" charset="0"/>
                  <a:ea typeface="Arial" charset="0"/>
                  <a:cs typeface="Arial" charset="0"/>
                  <a:sym typeface="Helvetica Neue"/>
                </a:rPr>
              </a:br>
              <a:r>
                <a:rPr lang="en-US" sz="1067" dirty="0">
                  <a:solidFill>
                    <a:schemeClr val="bg1"/>
                  </a:solidFill>
                  <a:latin typeface="Arial" charset="0"/>
                  <a:ea typeface="Arial" charset="0"/>
                  <a:cs typeface="Arial" charset="0"/>
                  <a:sym typeface="Helvetica Neue"/>
                </a:rPr>
                <a:t>Insight</a:t>
              </a:r>
            </a:p>
          </p:txBody>
        </p:sp>
        <p:sp>
          <p:nvSpPr>
            <p:cNvPr id="240" name="Shape 307"/>
            <p:cNvSpPr txBox="1"/>
            <p:nvPr/>
          </p:nvSpPr>
          <p:spPr>
            <a:xfrm rot="16200000">
              <a:off x="10504858" y="2774096"/>
              <a:ext cx="562521" cy="257249"/>
            </a:xfrm>
            <a:prstGeom prst="rect">
              <a:avLst/>
            </a:prstGeom>
            <a:noFill/>
            <a:ln>
              <a:noFill/>
            </a:ln>
          </p:spPr>
          <p:txBody>
            <a:bodyPr lIns="121900" tIns="60933" rIns="121900" bIns="60933" anchor="t" anchorCtr="0">
              <a:noAutofit/>
            </a:bodyPr>
            <a:lstStyle/>
            <a:p>
              <a:pPr algn="ctr">
                <a:lnSpc>
                  <a:spcPct val="90000"/>
                </a:lnSpc>
                <a:spcBef>
                  <a:spcPts val="0"/>
                </a:spcBef>
                <a:buClr>
                  <a:srgbClr val="FFFEFF"/>
                </a:buClr>
                <a:buSzPct val="25000"/>
              </a:pPr>
              <a:r>
                <a:rPr lang="en-US" sz="933" dirty="0">
                  <a:solidFill>
                    <a:schemeClr val="bg2">
                      <a:alpha val="50000"/>
                    </a:schemeClr>
                  </a:solidFill>
                  <a:latin typeface="Arial" charset="0"/>
                  <a:ea typeface="Arial" charset="0"/>
                  <a:cs typeface="Arial" charset="0"/>
                  <a:sym typeface="Helvetica Neue"/>
                </a:rPr>
                <a:t>API</a:t>
              </a:r>
            </a:p>
          </p:txBody>
        </p:sp>
        <p:sp>
          <p:nvSpPr>
            <p:cNvPr id="242" name="Shape 305"/>
            <p:cNvSpPr txBox="1"/>
            <p:nvPr/>
          </p:nvSpPr>
          <p:spPr>
            <a:xfrm>
              <a:off x="10923087" y="3263973"/>
              <a:ext cx="1007400" cy="414528"/>
            </a:xfrm>
            <a:prstGeom prst="rect">
              <a:avLst/>
            </a:prstGeom>
            <a:noFill/>
            <a:ln>
              <a:noFill/>
            </a:ln>
          </p:spPr>
          <p:txBody>
            <a:bodyPr lIns="85333" tIns="60933" rIns="121900" bIns="60933" anchor="ctr" anchorCtr="0">
              <a:noAutofit/>
            </a:bodyPr>
            <a:lstStyle/>
            <a:p>
              <a:pPr lvl="0">
                <a:lnSpc>
                  <a:spcPct val="90000"/>
                </a:lnSpc>
                <a:buClr>
                  <a:srgbClr val="EFD2FF"/>
                </a:buClr>
                <a:buSzPct val="25000"/>
              </a:pPr>
              <a:r>
                <a:rPr lang="mr-IN" sz="1067" dirty="0">
                  <a:solidFill>
                    <a:schemeClr val="bg1"/>
                  </a:solidFill>
                  <a:latin typeface="Arial" charset="0"/>
                  <a:ea typeface="Arial" charset="0"/>
                  <a:cs typeface="Arial" charset="0"/>
                  <a:sym typeface="Helvetica Neue"/>
                </a:rPr>
                <a:t>…</a:t>
              </a:r>
              <a:r>
                <a:rPr lang="en-US" sz="1067" dirty="0">
                  <a:solidFill>
                    <a:schemeClr val="bg1"/>
                  </a:solidFill>
                  <a:latin typeface="Arial" charset="0"/>
                  <a:ea typeface="Arial" charset="0"/>
                  <a:cs typeface="Arial" charset="0"/>
                  <a:sym typeface="Helvetica Neue"/>
                </a:rPr>
                <a:t>more</a:t>
              </a:r>
            </a:p>
          </p:txBody>
        </p:sp>
        <p:cxnSp>
          <p:nvCxnSpPr>
            <p:cNvPr id="269" name="Straight Connector 268"/>
            <p:cNvCxnSpPr/>
            <p:nvPr/>
          </p:nvCxnSpPr>
          <p:spPr>
            <a:xfrm>
              <a:off x="4997428" y="2610693"/>
              <a:ext cx="0" cy="1146577"/>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a:off x="6302900" y="2610693"/>
              <a:ext cx="0" cy="1146577"/>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a:off x="7625401" y="2610693"/>
              <a:ext cx="0" cy="1146577"/>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p:nvCxnSpPr>
          <p:spPr>
            <a:xfrm>
              <a:off x="9192396" y="2610693"/>
              <a:ext cx="0" cy="1146577"/>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p:nvCxnSpPr>
          <p:spPr>
            <a:xfrm>
              <a:off x="10640824" y="2610693"/>
              <a:ext cx="0" cy="1146577"/>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a:stCxn id="237" idx="3"/>
            </p:cNvCxnSpPr>
            <p:nvPr/>
          </p:nvCxnSpPr>
          <p:spPr>
            <a:xfrm flipH="1" flipV="1">
              <a:off x="3689875" y="3183981"/>
              <a:ext cx="8240616" cy="3856"/>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grpSp>
      <p:grpSp>
        <p:nvGrpSpPr>
          <p:cNvPr id="3" name="Group 2"/>
          <p:cNvGrpSpPr/>
          <p:nvPr/>
        </p:nvGrpSpPr>
        <p:grpSpPr>
          <a:xfrm>
            <a:off x="3688546" y="3925309"/>
            <a:ext cx="8241941" cy="949704"/>
            <a:chOff x="3688546" y="3925309"/>
            <a:chExt cx="8241941" cy="949704"/>
          </a:xfrm>
        </p:grpSpPr>
        <p:sp>
          <p:nvSpPr>
            <p:cNvPr id="124" name="Shape 296"/>
            <p:cNvSpPr/>
            <p:nvPr/>
          </p:nvSpPr>
          <p:spPr>
            <a:xfrm>
              <a:off x="3688546" y="3925310"/>
              <a:ext cx="8241941" cy="949703"/>
            </a:xfrm>
            <a:prstGeom prst="rect">
              <a:avLst/>
            </a:prstGeom>
            <a:solidFill>
              <a:srgbClr val="211D7F"/>
            </a:solidFill>
            <a:ln w="12700" cap="flat" cmpd="sng">
              <a:noFill/>
              <a:prstDash val="solid"/>
              <a:round/>
              <a:headEnd type="none" w="med" len="med"/>
              <a:tailEnd type="none" w="med" len="med"/>
            </a:ln>
          </p:spPr>
          <p:txBody>
            <a:bodyPr lIns="0" tIns="0" rIns="0" bIns="0" anchor="ctr" anchorCtr="0">
              <a:noAutofit/>
            </a:bodyPr>
            <a:lstStyle/>
            <a:p>
              <a:pPr algn="ctr">
                <a:spcBef>
                  <a:spcPts val="0"/>
                </a:spcBef>
              </a:pPr>
              <a:endParaRPr sz="1400">
                <a:solidFill>
                  <a:schemeClr val="lt1"/>
                </a:solidFill>
                <a:latin typeface="Arial" charset="0"/>
                <a:ea typeface="Arial" charset="0"/>
                <a:cs typeface="Arial" charset="0"/>
                <a:sym typeface="Arial"/>
              </a:endParaRPr>
            </a:p>
          </p:txBody>
        </p:sp>
        <p:sp>
          <p:nvSpPr>
            <p:cNvPr id="144" name="Shape 295"/>
            <p:cNvSpPr txBox="1"/>
            <p:nvPr/>
          </p:nvSpPr>
          <p:spPr>
            <a:xfrm>
              <a:off x="3816796" y="4265476"/>
              <a:ext cx="1297440" cy="270853"/>
            </a:xfrm>
            <a:prstGeom prst="rect">
              <a:avLst/>
            </a:prstGeom>
            <a:noFill/>
            <a:ln>
              <a:noFill/>
            </a:ln>
          </p:spPr>
          <p:txBody>
            <a:bodyPr wrap="square" lIns="121900" tIns="60933" rIns="121900" bIns="60933" anchor="t" anchorCtr="0">
              <a:spAutoFit/>
            </a:bodyPr>
            <a:lstStyle/>
            <a:p>
              <a:pPr>
                <a:lnSpc>
                  <a:spcPct val="90000"/>
                </a:lnSpc>
                <a:spcBef>
                  <a:spcPts val="0"/>
                </a:spcBef>
                <a:spcAft>
                  <a:spcPts val="0"/>
                </a:spcAft>
                <a:buClr>
                  <a:srgbClr val="EFD2FF"/>
                </a:buClr>
                <a:buSzPct val="25000"/>
              </a:pPr>
              <a:r>
                <a:rPr lang="en-US" sz="1067" dirty="0">
                  <a:solidFill>
                    <a:schemeClr val="bg1"/>
                  </a:solidFill>
                  <a:latin typeface="Arial" charset="0"/>
                  <a:ea typeface="Arial" charset="0"/>
                  <a:cs typeface="Arial" charset="0"/>
                  <a:sym typeface="Helvetica Neue"/>
                </a:rPr>
                <a:t>Ingestion</a:t>
              </a:r>
              <a:endParaRPr lang="en-US" sz="667" dirty="0">
                <a:solidFill>
                  <a:schemeClr val="bg1"/>
                </a:solidFill>
                <a:latin typeface="Arial" charset="0"/>
                <a:ea typeface="Arial" charset="0"/>
                <a:cs typeface="Arial" charset="0"/>
                <a:sym typeface="Helvetica Neue"/>
              </a:endParaRPr>
            </a:p>
          </p:txBody>
        </p:sp>
        <p:sp>
          <p:nvSpPr>
            <p:cNvPr id="148" name="Shape 295"/>
            <p:cNvSpPr txBox="1"/>
            <p:nvPr/>
          </p:nvSpPr>
          <p:spPr>
            <a:xfrm>
              <a:off x="5489677" y="4265476"/>
              <a:ext cx="1297440" cy="270853"/>
            </a:xfrm>
            <a:prstGeom prst="rect">
              <a:avLst/>
            </a:prstGeom>
            <a:noFill/>
            <a:ln>
              <a:noFill/>
            </a:ln>
          </p:spPr>
          <p:txBody>
            <a:bodyPr wrap="square" lIns="121900" tIns="60933" rIns="121900" bIns="60933" anchor="t" anchorCtr="0">
              <a:spAutoFit/>
            </a:bodyPr>
            <a:lstStyle/>
            <a:p>
              <a:pPr>
                <a:lnSpc>
                  <a:spcPct val="90000"/>
                </a:lnSpc>
                <a:spcBef>
                  <a:spcPts val="0"/>
                </a:spcBef>
                <a:spcAft>
                  <a:spcPts val="0"/>
                </a:spcAft>
                <a:buClr>
                  <a:srgbClr val="EFD2FF"/>
                </a:buClr>
                <a:buSzPct val="25000"/>
              </a:pPr>
              <a:r>
                <a:rPr lang="en-US" sz="1067" dirty="0">
                  <a:solidFill>
                    <a:schemeClr val="bg1"/>
                  </a:solidFill>
                  <a:latin typeface="Arial" charset="0"/>
                  <a:ea typeface="Arial" charset="0"/>
                  <a:cs typeface="Arial" charset="0"/>
                  <a:sym typeface="Helvetica Neue"/>
                </a:rPr>
                <a:t>Storage</a:t>
              </a:r>
              <a:endParaRPr lang="en-US" sz="667" dirty="0">
                <a:solidFill>
                  <a:schemeClr val="bg1"/>
                </a:solidFill>
                <a:latin typeface="Arial" charset="0"/>
                <a:ea typeface="Arial" charset="0"/>
                <a:cs typeface="Arial" charset="0"/>
                <a:sym typeface="Helvetica Neue"/>
              </a:endParaRPr>
            </a:p>
          </p:txBody>
        </p:sp>
        <p:sp>
          <p:nvSpPr>
            <p:cNvPr id="149" name="Shape 295"/>
            <p:cNvSpPr txBox="1"/>
            <p:nvPr/>
          </p:nvSpPr>
          <p:spPr>
            <a:xfrm>
              <a:off x="7127497" y="4265476"/>
              <a:ext cx="1297440" cy="270853"/>
            </a:xfrm>
            <a:prstGeom prst="rect">
              <a:avLst/>
            </a:prstGeom>
            <a:noFill/>
            <a:ln>
              <a:noFill/>
            </a:ln>
          </p:spPr>
          <p:txBody>
            <a:bodyPr wrap="square" lIns="121900" tIns="60933" rIns="121900" bIns="60933" anchor="t" anchorCtr="0">
              <a:spAutoFit/>
            </a:bodyPr>
            <a:lstStyle/>
            <a:p>
              <a:pPr>
                <a:lnSpc>
                  <a:spcPct val="90000"/>
                </a:lnSpc>
                <a:spcBef>
                  <a:spcPts val="0"/>
                </a:spcBef>
                <a:spcAft>
                  <a:spcPts val="0"/>
                </a:spcAft>
                <a:buClr>
                  <a:srgbClr val="EFD2FF"/>
                </a:buClr>
                <a:buSzPct val="25000"/>
              </a:pPr>
              <a:r>
                <a:rPr lang="en-US" sz="1067" dirty="0">
                  <a:solidFill>
                    <a:schemeClr val="bg1"/>
                  </a:solidFill>
                  <a:latin typeface="Arial" charset="0"/>
                  <a:ea typeface="Arial" charset="0"/>
                  <a:cs typeface="Arial" charset="0"/>
                  <a:sym typeface="Helvetica Neue"/>
                </a:rPr>
                <a:t>Analytics</a:t>
              </a:r>
              <a:endParaRPr lang="en-US" sz="667" dirty="0">
                <a:solidFill>
                  <a:schemeClr val="bg1"/>
                </a:solidFill>
                <a:latin typeface="Arial" charset="0"/>
                <a:ea typeface="Arial" charset="0"/>
                <a:cs typeface="Arial" charset="0"/>
                <a:sym typeface="Helvetica Neue"/>
              </a:endParaRPr>
            </a:p>
          </p:txBody>
        </p:sp>
        <p:sp>
          <p:nvSpPr>
            <p:cNvPr id="150" name="Shape 295"/>
            <p:cNvSpPr txBox="1"/>
            <p:nvPr/>
          </p:nvSpPr>
          <p:spPr>
            <a:xfrm>
              <a:off x="8832868" y="4265476"/>
              <a:ext cx="1297440" cy="270853"/>
            </a:xfrm>
            <a:prstGeom prst="rect">
              <a:avLst/>
            </a:prstGeom>
            <a:noFill/>
            <a:ln>
              <a:noFill/>
            </a:ln>
          </p:spPr>
          <p:txBody>
            <a:bodyPr wrap="square" lIns="121900" tIns="60933" rIns="121900" bIns="60933" anchor="t" anchorCtr="0">
              <a:spAutoFit/>
            </a:bodyPr>
            <a:lstStyle/>
            <a:p>
              <a:pPr>
                <a:lnSpc>
                  <a:spcPct val="90000"/>
                </a:lnSpc>
                <a:spcBef>
                  <a:spcPts val="0"/>
                </a:spcBef>
                <a:spcAft>
                  <a:spcPts val="0"/>
                </a:spcAft>
                <a:buClr>
                  <a:srgbClr val="EFD2FF"/>
                </a:buClr>
                <a:buSzPct val="25000"/>
              </a:pPr>
              <a:r>
                <a:rPr lang="en-US" sz="1067" dirty="0">
                  <a:solidFill>
                    <a:schemeClr val="bg1"/>
                  </a:solidFill>
                  <a:latin typeface="Arial" charset="0"/>
                  <a:ea typeface="Arial" charset="0"/>
                  <a:cs typeface="Arial" charset="0"/>
                  <a:sym typeface="Helvetica Neue"/>
                </a:rPr>
                <a:t>Deployment</a:t>
              </a:r>
              <a:endParaRPr lang="en-US" sz="667" dirty="0">
                <a:solidFill>
                  <a:schemeClr val="bg1"/>
                </a:solidFill>
                <a:latin typeface="Arial" charset="0"/>
                <a:ea typeface="Arial" charset="0"/>
                <a:cs typeface="Arial" charset="0"/>
                <a:sym typeface="Helvetica Neue"/>
              </a:endParaRPr>
            </a:p>
          </p:txBody>
        </p:sp>
        <p:sp>
          <p:nvSpPr>
            <p:cNvPr id="151" name="Shape 295"/>
            <p:cNvSpPr txBox="1"/>
            <p:nvPr/>
          </p:nvSpPr>
          <p:spPr>
            <a:xfrm>
              <a:off x="10491833" y="4265476"/>
              <a:ext cx="1297440" cy="270853"/>
            </a:xfrm>
            <a:prstGeom prst="rect">
              <a:avLst/>
            </a:prstGeom>
            <a:noFill/>
            <a:ln>
              <a:noFill/>
            </a:ln>
          </p:spPr>
          <p:txBody>
            <a:bodyPr wrap="square" lIns="121900" tIns="60933" rIns="121900" bIns="60933" anchor="t" anchorCtr="0">
              <a:spAutoFit/>
            </a:bodyPr>
            <a:lstStyle/>
            <a:p>
              <a:pPr>
                <a:lnSpc>
                  <a:spcPct val="90000"/>
                </a:lnSpc>
                <a:spcBef>
                  <a:spcPts val="0"/>
                </a:spcBef>
                <a:spcAft>
                  <a:spcPts val="0"/>
                </a:spcAft>
                <a:buClr>
                  <a:srgbClr val="EFD2FF"/>
                </a:buClr>
                <a:buSzPct val="25000"/>
              </a:pPr>
              <a:r>
                <a:rPr lang="en-US" sz="1067" dirty="0">
                  <a:solidFill>
                    <a:schemeClr val="bg1"/>
                  </a:solidFill>
                  <a:latin typeface="Arial" charset="0"/>
                  <a:ea typeface="Arial" charset="0"/>
                  <a:cs typeface="Arial" charset="0"/>
                  <a:sym typeface="Helvetica Neue"/>
                </a:rPr>
                <a:t>Governance</a:t>
              </a:r>
              <a:endParaRPr lang="en-US" sz="667" dirty="0">
                <a:solidFill>
                  <a:schemeClr val="bg1"/>
                </a:solidFill>
                <a:latin typeface="Arial" charset="0"/>
                <a:ea typeface="Arial" charset="0"/>
                <a:cs typeface="Arial" charset="0"/>
                <a:sym typeface="Helvetica Neue"/>
              </a:endParaRPr>
            </a:p>
          </p:txBody>
        </p:sp>
        <p:cxnSp>
          <p:nvCxnSpPr>
            <p:cNvPr id="275" name="Straight Connector 274"/>
            <p:cNvCxnSpPr/>
            <p:nvPr/>
          </p:nvCxnSpPr>
          <p:spPr>
            <a:xfrm>
              <a:off x="5312508" y="3925309"/>
              <a:ext cx="0" cy="943696"/>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52" name="Group 151"/>
            <p:cNvGrpSpPr/>
            <p:nvPr/>
          </p:nvGrpSpPr>
          <p:grpSpPr>
            <a:xfrm>
              <a:off x="5164280" y="4265774"/>
              <a:ext cx="296456" cy="282985"/>
              <a:chOff x="3417694" y="3156958"/>
              <a:chExt cx="222342" cy="222342"/>
            </a:xfrm>
          </p:grpSpPr>
          <p:sp>
            <p:nvSpPr>
              <p:cNvPr id="153" name="Shape 297"/>
              <p:cNvSpPr/>
              <p:nvPr/>
            </p:nvSpPr>
            <p:spPr>
              <a:xfrm>
                <a:off x="3417694" y="3156958"/>
                <a:ext cx="222342" cy="222342"/>
              </a:xfrm>
              <a:prstGeom prst="ellipse">
                <a:avLst/>
              </a:prstGeom>
              <a:solidFill>
                <a:srgbClr val="211D7F"/>
              </a:solidFill>
              <a:ln w="9525" cap="flat" cmpd="sng">
                <a:solidFill>
                  <a:schemeClr val="bg2"/>
                </a:solidFill>
                <a:prstDash val="solid"/>
                <a:round/>
                <a:headEnd type="none" w="med" len="med"/>
                <a:tailEnd type="none" w="med" len="med"/>
              </a:ln>
            </p:spPr>
            <p:txBody>
              <a:bodyPr lIns="0" tIns="0" rIns="0" bIns="0" anchor="ctr" anchorCtr="0">
                <a:noAutofit/>
              </a:bodyPr>
              <a:lstStyle/>
              <a:p>
                <a:pPr algn="ctr">
                  <a:spcBef>
                    <a:spcPts val="0"/>
                  </a:spcBef>
                </a:pPr>
                <a:endParaRPr sz="1400">
                  <a:solidFill>
                    <a:schemeClr val="lt1"/>
                  </a:solidFill>
                  <a:latin typeface="Arial" charset="0"/>
                  <a:ea typeface="Arial" charset="0"/>
                  <a:cs typeface="Arial" charset="0"/>
                  <a:sym typeface="Arial"/>
                </a:endParaRPr>
              </a:p>
            </p:txBody>
          </p:sp>
          <p:sp>
            <p:nvSpPr>
              <p:cNvPr id="154" name="Shape 298"/>
              <p:cNvSpPr/>
              <p:nvPr/>
            </p:nvSpPr>
            <p:spPr>
              <a:xfrm rot="5400000">
                <a:off x="3492768" y="3228129"/>
                <a:ext cx="97593" cy="84132"/>
              </a:xfrm>
              <a:prstGeom prst="triangle">
                <a:avLst>
                  <a:gd name="adj" fmla="val 50000"/>
                </a:avLst>
              </a:prstGeom>
              <a:noFill/>
              <a:ln w="9525">
                <a:solidFill>
                  <a:schemeClr val="bg2"/>
                </a:solidFill>
              </a:ln>
            </p:spPr>
            <p:txBody>
              <a:bodyPr lIns="0" tIns="0" rIns="0" bIns="0" anchor="ctr" anchorCtr="0">
                <a:noAutofit/>
              </a:bodyPr>
              <a:lstStyle/>
              <a:p>
                <a:pPr algn="ctr">
                  <a:spcBef>
                    <a:spcPts val="0"/>
                  </a:spcBef>
                </a:pPr>
                <a:endParaRPr sz="1400">
                  <a:solidFill>
                    <a:srgbClr val="FFFFFF"/>
                  </a:solidFill>
                  <a:latin typeface="Arial" charset="0"/>
                  <a:ea typeface="Arial" charset="0"/>
                  <a:cs typeface="Arial" charset="0"/>
                  <a:sym typeface="Arial"/>
                </a:endParaRPr>
              </a:p>
            </p:txBody>
          </p:sp>
        </p:grpSp>
        <p:cxnSp>
          <p:nvCxnSpPr>
            <p:cNvPr id="276" name="Straight Connector 275"/>
            <p:cNvCxnSpPr/>
            <p:nvPr/>
          </p:nvCxnSpPr>
          <p:spPr>
            <a:xfrm>
              <a:off x="6983565" y="3925309"/>
              <a:ext cx="0" cy="943696"/>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a:off x="8654623" y="3925309"/>
              <a:ext cx="0" cy="943696"/>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10325680" y="3925309"/>
              <a:ext cx="0" cy="943696"/>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55" name="Group 154"/>
            <p:cNvGrpSpPr/>
            <p:nvPr/>
          </p:nvGrpSpPr>
          <p:grpSpPr>
            <a:xfrm>
              <a:off x="6835337" y="4265774"/>
              <a:ext cx="296456" cy="282985"/>
              <a:chOff x="3417694" y="3156958"/>
              <a:chExt cx="222342" cy="222342"/>
            </a:xfrm>
          </p:grpSpPr>
          <p:sp>
            <p:nvSpPr>
              <p:cNvPr id="156" name="Shape 297"/>
              <p:cNvSpPr/>
              <p:nvPr/>
            </p:nvSpPr>
            <p:spPr>
              <a:xfrm>
                <a:off x="3417694" y="3156958"/>
                <a:ext cx="222342" cy="222342"/>
              </a:xfrm>
              <a:prstGeom prst="ellipse">
                <a:avLst/>
              </a:prstGeom>
              <a:solidFill>
                <a:srgbClr val="211D7F"/>
              </a:solidFill>
              <a:ln w="9525" cap="flat" cmpd="sng">
                <a:solidFill>
                  <a:schemeClr val="bg2"/>
                </a:solidFill>
                <a:prstDash val="solid"/>
                <a:round/>
                <a:headEnd type="none" w="med" len="med"/>
                <a:tailEnd type="none" w="med" len="med"/>
              </a:ln>
            </p:spPr>
            <p:txBody>
              <a:bodyPr lIns="0" tIns="0" rIns="0" bIns="0" anchor="ctr" anchorCtr="0">
                <a:noAutofit/>
              </a:bodyPr>
              <a:lstStyle/>
              <a:p>
                <a:pPr algn="ctr">
                  <a:spcBef>
                    <a:spcPts val="0"/>
                  </a:spcBef>
                </a:pPr>
                <a:endParaRPr sz="1400">
                  <a:solidFill>
                    <a:schemeClr val="lt1"/>
                  </a:solidFill>
                  <a:latin typeface="Arial" charset="0"/>
                  <a:ea typeface="Arial" charset="0"/>
                  <a:cs typeface="Arial" charset="0"/>
                  <a:sym typeface="Arial"/>
                </a:endParaRPr>
              </a:p>
            </p:txBody>
          </p:sp>
          <p:sp>
            <p:nvSpPr>
              <p:cNvPr id="157" name="Shape 298"/>
              <p:cNvSpPr/>
              <p:nvPr/>
            </p:nvSpPr>
            <p:spPr>
              <a:xfrm rot="5400000">
                <a:off x="3492768" y="3228129"/>
                <a:ext cx="97593" cy="84132"/>
              </a:xfrm>
              <a:prstGeom prst="triangle">
                <a:avLst>
                  <a:gd name="adj" fmla="val 50000"/>
                </a:avLst>
              </a:prstGeom>
              <a:noFill/>
              <a:ln w="9525">
                <a:solidFill>
                  <a:schemeClr val="bg2"/>
                </a:solidFill>
              </a:ln>
            </p:spPr>
            <p:txBody>
              <a:bodyPr lIns="0" tIns="0" rIns="0" bIns="0" anchor="ctr" anchorCtr="0">
                <a:noAutofit/>
              </a:bodyPr>
              <a:lstStyle/>
              <a:p>
                <a:pPr algn="ctr">
                  <a:spcBef>
                    <a:spcPts val="0"/>
                  </a:spcBef>
                </a:pPr>
                <a:endParaRPr sz="1400">
                  <a:solidFill>
                    <a:srgbClr val="FFFFFF"/>
                  </a:solidFill>
                  <a:latin typeface="Arial" charset="0"/>
                  <a:ea typeface="Arial" charset="0"/>
                  <a:cs typeface="Arial" charset="0"/>
                  <a:sym typeface="Arial"/>
                </a:endParaRPr>
              </a:p>
            </p:txBody>
          </p:sp>
        </p:grpSp>
        <p:grpSp>
          <p:nvGrpSpPr>
            <p:cNvPr id="158" name="Group 157"/>
            <p:cNvGrpSpPr/>
            <p:nvPr/>
          </p:nvGrpSpPr>
          <p:grpSpPr>
            <a:xfrm>
              <a:off x="8506395" y="4265774"/>
              <a:ext cx="296456" cy="282985"/>
              <a:chOff x="3417694" y="3156958"/>
              <a:chExt cx="222342" cy="222342"/>
            </a:xfrm>
          </p:grpSpPr>
          <p:sp>
            <p:nvSpPr>
              <p:cNvPr id="159" name="Shape 297"/>
              <p:cNvSpPr/>
              <p:nvPr/>
            </p:nvSpPr>
            <p:spPr>
              <a:xfrm>
                <a:off x="3417694" y="3156958"/>
                <a:ext cx="222342" cy="222342"/>
              </a:xfrm>
              <a:prstGeom prst="ellipse">
                <a:avLst/>
              </a:prstGeom>
              <a:solidFill>
                <a:srgbClr val="211D7F"/>
              </a:solidFill>
              <a:ln w="9525" cap="flat" cmpd="sng">
                <a:solidFill>
                  <a:schemeClr val="bg2"/>
                </a:solidFill>
                <a:prstDash val="solid"/>
                <a:round/>
                <a:headEnd type="none" w="med" len="med"/>
                <a:tailEnd type="none" w="med" len="med"/>
              </a:ln>
            </p:spPr>
            <p:txBody>
              <a:bodyPr lIns="0" tIns="0" rIns="0" bIns="0" anchor="ctr" anchorCtr="0">
                <a:noAutofit/>
              </a:bodyPr>
              <a:lstStyle/>
              <a:p>
                <a:pPr algn="ctr">
                  <a:spcBef>
                    <a:spcPts val="0"/>
                  </a:spcBef>
                </a:pPr>
                <a:endParaRPr sz="1400">
                  <a:solidFill>
                    <a:schemeClr val="lt1"/>
                  </a:solidFill>
                  <a:latin typeface="Arial" charset="0"/>
                  <a:ea typeface="Arial" charset="0"/>
                  <a:cs typeface="Arial" charset="0"/>
                  <a:sym typeface="Arial"/>
                </a:endParaRPr>
              </a:p>
            </p:txBody>
          </p:sp>
          <p:sp>
            <p:nvSpPr>
              <p:cNvPr id="160" name="Shape 298"/>
              <p:cNvSpPr/>
              <p:nvPr/>
            </p:nvSpPr>
            <p:spPr>
              <a:xfrm rot="5400000">
                <a:off x="3492768" y="3228129"/>
                <a:ext cx="97593" cy="84132"/>
              </a:xfrm>
              <a:prstGeom prst="triangle">
                <a:avLst>
                  <a:gd name="adj" fmla="val 50000"/>
                </a:avLst>
              </a:prstGeom>
              <a:noFill/>
              <a:ln w="9525">
                <a:solidFill>
                  <a:schemeClr val="bg2"/>
                </a:solidFill>
              </a:ln>
            </p:spPr>
            <p:txBody>
              <a:bodyPr lIns="0" tIns="0" rIns="0" bIns="0" anchor="ctr" anchorCtr="0">
                <a:noAutofit/>
              </a:bodyPr>
              <a:lstStyle/>
              <a:p>
                <a:pPr algn="ctr">
                  <a:spcBef>
                    <a:spcPts val="0"/>
                  </a:spcBef>
                </a:pPr>
                <a:endParaRPr sz="1400">
                  <a:solidFill>
                    <a:srgbClr val="FFFFFF"/>
                  </a:solidFill>
                  <a:latin typeface="Arial" charset="0"/>
                  <a:ea typeface="Arial" charset="0"/>
                  <a:cs typeface="Arial" charset="0"/>
                  <a:sym typeface="Arial"/>
                </a:endParaRPr>
              </a:p>
            </p:txBody>
          </p:sp>
        </p:grpSp>
        <p:grpSp>
          <p:nvGrpSpPr>
            <p:cNvPr id="161" name="Group 160"/>
            <p:cNvGrpSpPr/>
            <p:nvPr/>
          </p:nvGrpSpPr>
          <p:grpSpPr>
            <a:xfrm>
              <a:off x="10177452" y="4265774"/>
              <a:ext cx="296456" cy="282985"/>
              <a:chOff x="3417694" y="3156958"/>
              <a:chExt cx="222342" cy="222342"/>
            </a:xfrm>
          </p:grpSpPr>
          <p:sp>
            <p:nvSpPr>
              <p:cNvPr id="162" name="Shape 297"/>
              <p:cNvSpPr/>
              <p:nvPr/>
            </p:nvSpPr>
            <p:spPr>
              <a:xfrm>
                <a:off x="3417694" y="3156958"/>
                <a:ext cx="222342" cy="222342"/>
              </a:xfrm>
              <a:prstGeom prst="ellipse">
                <a:avLst/>
              </a:prstGeom>
              <a:solidFill>
                <a:srgbClr val="211D7F"/>
              </a:solidFill>
              <a:ln w="9525" cap="flat" cmpd="sng">
                <a:solidFill>
                  <a:schemeClr val="bg2"/>
                </a:solidFill>
                <a:prstDash val="solid"/>
                <a:round/>
                <a:headEnd type="none" w="med" len="med"/>
                <a:tailEnd type="none" w="med" len="med"/>
              </a:ln>
            </p:spPr>
            <p:txBody>
              <a:bodyPr lIns="0" tIns="0" rIns="0" bIns="0" anchor="ctr" anchorCtr="0">
                <a:noAutofit/>
              </a:bodyPr>
              <a:lstStyle/>
              <a:p>
                <a:pPr algn="ctr">
                  <a:spcBef>
                    <a:spcPts val="0"/>
                  </a:spcBef>
                </a:pPr>
                <a:endParaRPr sz="1400">
                  <a:solidFill>
                    <a:schemeClr val="lt1"/>
                  </a:solidFill>
                  <a:latin typeface="Arial" charset="0"/>
                  <a:ea typeface="Arial" charset="0"/>
                  <a:cs typeface="Arial" charset="0"/>
                  <a:sym typeface="Arial"/>
                </a:endParaRPr>
              </a:p>
            </p:txBody>
          </p:sp>
          <p:sp>
            <p:nvSpPr>
              <p:cNvPr id="163" name="Shape 298"/>
              <p:cNvSpPr/>
              <p:nvPr/>
            </p:nvSpPr>
            <p:spPr>
              <a:xfrm rot="5400000">
                <a:off x="3492768" y="3228129"/>
                <a:ext cx="97593" cy="84132"/>
              </a:xfrm>
              <a:prstGeom prst="triangle">
                <a:avLst>
                  <a:gd name="adj" fmla="val 50000"/>
                </a:avLst>
              </a:prstGeom>
              <a:noFill/>
              <a:ln w="9525">
                <a:solidFill>
                  <a:schemeClr val="bg2"/>
                </a:solidFill>
              </a:ln>
            </p:spPr>
            <p:txBody>
              <a:bodyPr lIns="0" tIns="0" rIns="0" bIns="0" anchor="ctr" anchorCtr="0">
                <a:noAutofit/>
              </a:bodyPr>
              <a:lstStyle/>
              <a:p>
                <a:pPr algn="ctr">
                  <a:spcBef>
                    <a:spcPts val="0"/>
                  </a:spcBef>
                </a:pPr>
                <a:endParaRPr sz="1400">
                  <a:solidFill>
                    <a:srgbClr val="FFFFFF"/>
                  </a:solidFill>
                  <a:latin typeface="Arial" charset="0"/>
                  <a:ea typeface="Arial" charset="0"/>
                  <a:cs typeface="Arial" charset="0"/>
                  <a:sym typeface="Arial"/>
                </a:endParaRPr>
              </a:p>
            </p:txBody>
          </p:sp>
        </p:grpSp>
      </p:grpSp>
      <p:grpSp>
        <p:nvGrpSpPr>
          <p:cNvPr id="5" name="Group 4"/>
          <p:cNvGrpSpPr/>
          <p:nvPr/>
        </p:nvGrpSpPr>
        <p:grpSpPr>
          <a:xfrm>
            <a:off x="3682974" y="1475526"/>
            <a:ext cx="8247514" cy="999585"/>
            <a:chOff x="3682974" y="1475526"/>
            <a:chExt cx="8247514" cy="999585"/>
          </a:xfrm>
        </p:grpSpPr>
        <p:sp>
          <p:nvSpPr>
            <p:cNvPr id="262" name="Shape 295"/>
            <p:cNvSpPr txBox="1"/>
            <p:nvPr/>
          </p:nvSpPr>
          <p:spPr>
            <a:xfrm>
              <a:off x="3688545" y="1513695"/>
              <a:ext cx="8241943" cy="948573"/>
            </a:xfrm>
            <a:prstGeom prst="rect">
              <a:avLst/>
            </a:prstGeom>
            <a:solidFill>
              <a:srgbClr val="3047E4"/>
            </a:solidFill>
            <a:ln w="12700">
              <a:noFill/>
            </a:ln>
          </p:spPr>
          <p:txBody>
            <a:bodyPr wrap="square" lIns="121900" tIns="60933" rIns="121900" bIns="60933" anchor="ctr" anchorCtr="0">
              <a:noAutofit/>
            </a:bodyPr>
            <a:lstStyle/>
            <a:p>
              <a:pPr algn="ctr">
                <a:lnSpc>
                  <a:spcPct val="90000"/>
                </a:lnSpc>
                <a:spcBef>
                  <a:spcPts val="0"/>
                </a:spcBef>
                <a:spcAft>
                  <a:spcPts val="0"/>
                </a:spcAft>
                <a:buClr>
                  <a:srgbClr val="EFD2FF"/>
                </a:buClr>
                <a:buSzPct val="25000"/>
              </a:pPr>
              <a:endParaRPr lang="en-US" sz="667" dirty="0">
                <a:solidFill>
                  <a:schemeClr val="bg2"/>
                </a:solidFill>
                <a:latin typeface="Arial" charset="0"/>
                <a:ea typeface="Arial" charset="0"/>
                <a:cs typeface="Arial" charset="0"/>
                <a:sym typeface="Helvetica Neue"/>
              </a:endParaRPr>
            </a:p>
          </p:txBody>
        </p:sp>
        <p:cxnSp>
          <p:nvCxnSpPr>
            <p:cNvPr id="8" name="Straight Connector 7"/>
            <p:cNvCxnSpPr/>
            <p:nvPr/>
          </p:nvCxnSpPr>
          <p:spPr>
            <a:xfrm>
              <a:off x="4692360" y="1513695"/>
              <a:ext cx="0" cy="954319"/>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5741055" y="1513695"/>
              <a:ext cx="0" cy="954319"/>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6650396" y="1513695"/>
              <a:ext cx="0" cy="954319"/>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a:off x="7699091" y="1513695"/>
              <a:ext cx="0" cy="954319"/>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p:nvCxnSpPr>
          <p:spPr>
            <a:xfrm>
              <a:off x="8747785" y="1513695"/>
              <a:ext cx="0" cy="954319"/>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a:off x="9796480" y="1513695"/>
              <a:ext cx="0" cy="954319"/>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p:nvCxnSpPr>
          <p:spPr>
            <a:xfrm>
              <a:off x="10926667" y="1513695"/>
              <a:ext cx="0" cy="954319"/>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4" name="Shape 295"/>
            <p:cNvSpPr txBox="1"/>
            <p:nvPr/>
          </p:nvSpPr>
          <p:spPr>
            <a:xfrm>
              <a:off x="6658318" y="1495759"/>
              <a:ext cx="958937" cy="954319"/>
            </a:xfrm>
            <a:prstGeom prst="rect">
              <a:avLst/>
            </a:prstGeom>
            <a:noFill/>
            <a:ln w="12700">
              <a:noFill/>
            </a:ln>
          </p:spPr>
          <p:txBody>
            <a:bodyPr wrap="square" lIns="121900" tIns="60933" rIns="121900" bIns="60933" anchor="ctr" anchorCtr="0">
              <a:noAutofit/>
            </a:bodyPr>
            <a:lstStyle/>
            <a:p>
              <a:pPr algn="ctr">
                <a:lnSpc>
                  <a:spcPct val="90000"/>
                </a:lnSpc>
                <a:buClr>
                  <a:srgbClr val="EFD2FF"/>
                </a:buClr>
                <a:buSzPct val="25000"/>
              </a:pPr>
              <a:r>
                <a:rPr lang="en-US" sz="1067" dirty="0">
                  <a:solidFill>
                    <a:schemeClr val="bg1"/>
                  </a:solidFill>
                  <a:latin typeface="Arial" charset="0"/>
                  <a:ea typeface="Arial" charset="0"/>
                  <a:cs typeface="Arial" charset="0"/>
                  <a:sym typeface="Helvetica Neue"/>
                </a:rPr>
                <a:t>Cloud Video</a:t>
              </a:r>
            </a:p>
          </p:txBody>
        </p:sp>
        <p:sp>
          <p:nvSpPr>
            <p:cNvPr id="105" name="Shape 295"/>
            <p:cNvSpPr txBox="1"/>
            <p:nvPr/>
          </p:nvSpPr>
          <p:spPr>
            <a:xfrm>
              <a:off x="5743026" y="1526538"/>
              <a:ext cx="958937" cy="948573"/>
            </a:xfrm>
            <a:prstGeom prst="rect">
              <a:avLst/>
            </a:prstGeom>
            <a:noFill/>
            <a:ln w="12700">
              <a:noFill/>
            </a:ln>
          </p:spPr>
          <p:txBody>
            <a:bodyPr wrap="square" lIns="121900" tIns="60933" rIns="121900" bIns="60933" anchor="ctr" anchorCtr="0">
              <a:noAutofit/>
            </a:bodyPr>
            <a:lstStyle/>
            <a:p>
              <a:pPr algn="ctr">
                <a:lnSpc>
                  <a:spcPct val="90000"/>
                </a:lnSpc>
                <a:spcBef>
                  <a:spcPts val="0"/>
                </a:spcBef>
                <a:spcAft>
                  <a:spcPts val="0"/>
                </a:spcAft>
                <a:buClr>
                  <a:srgbClr val="EFD2FF"/>
                </a:buClr>
                <a:buSzPct val="25000"/>
              </a:pPr>
              <a:r>
                <a:rPr lang="en-US" sz="1067" dirty="0">
                  <a:solidFill>
                    <a:schemeClr val="bg1"/>
                  </a:solidFill>
                  <a:latin typeface="Arial" charset="0"/>
                  <a:ea typeface="Arial" charset="0"/>
                  <a:cs typeface="Arial" charset="0"/>
                  <a:sym typeface="Helvetica Neue"/>
                </a:rPr>
                <a:t>Watson</a:t>
              </a:r>
            </a:p>
            <a:p>
              <a:pPr algn="ctr">
                <a:lnSpc>
                  <a:spcPct val="90000"/>
                </a:lnSpc>
                <a:spcBef>
                  <a:spcPts val="0"/>
                </a:spcBef>
                <a:spcAft>
                  <a:spcPts val="0"/>
                </a:spcAft>
                <a:buClr>
                  <a:srgbClr val="EFD2FF"/>
                </a:buClr>
                <a:buSzPct val="25000"/>
              </a:pPr>
              <a:r>
                <a:rPr lang="en-US" sz="1067" dirty="0">
                  <a:solidFill>
                    <a:schemeClr val="bg1"/>
                  </a:solidFill>
                  <a:latin typeface="Arial" charset="0"/>
                  <a:ea typeface="Arial" charset="0"/>
                  <a:cs typeface="Arial" charset="0"/>
                  <a:sym typeface="Helvetica Neue"/>
                </a:rPr>
                <a:t>Cyber Security</a:t>
              </a:r>
              <a:endParaRPr lang="en-US" sz="667" dirty="0">
                <a:solidFill>
                  <a:schemeClr val="bg1"/>
                </a:solidFill>
                <a:latin typeface="Arial" charset="0"/>
                <a:ea typeface="Arial" charset="0"/>
                <a:cs typeface="Arial" charset="0"/>
                <a:sym typeface="Helvetica Neue"/>
              </a:endParaRPr>
            </a:p>
          </p:txBody>
        </p:sp>
        <p:sp>
          <p:nvSpPr>
            <p:cNvPr id="106" name="Shape 295"/>
            <p:cNvSpPr txBox="1"/>
            <p:nvPr/>
          </p:nvSpPr>
          <p:spPr>
            <a:xfrm>
              <a:off x="4780148" y="1513695"/>
              <a:ext cx="819584" cy="948573"/>
            </a:xfrm>
            <a:prstGeom prst="rect">
              <a:avLst/>
            </a:prstGeom>
            <a:noFill/>
            <a:ln w="12700">
              <a:noFill/>
            </a:ln>
          </p:spPr>
          <p:txBody>
            <a:bodyPr wrap="square" lIns="121900" tIns="60933" rIns="121900" bIns="60933" anchor="ctr" anchorCtr="0">
              <a:noAutofit/>
            </a:bodyPr>
            <a:lstStyle/>
            <a:p>
              <a:pPr algn="ctr">
                <a:lnSpc>
                  <a:spcPct val="90000"/>
                </a:lnSpc>
                <a:spcBef>
                  <a:spcPts val="0"/>
                </a:spcBef>
                <a:spcAft>
                  <a:spcPts val="0"/>
                </a:spcAft>
                <a:buClr>
                  <a:srgbClr val="EFD2FF"/>
                </a:buClr>
                <a:buSzPct val="25000"/>
              </a:pPr>
              <a:r>
                <a:rPr lang="en-US" sz="1067" dirty="0">
                  <a:solidFill>
                    <a:schemeClr val="bg1"/>
                  </a:solidFill>
                  <a:latin typeface="Arial" charset="0"/>
                  <a:ea typeface="Arial" charset="0"/>
                  <a:cs typeface="Arial" charset="0"/>
                  <a:sym typeface="Helvetica Neue"/>
                </a:rPr>
                <a:t>Weather</a:t>
              </a:r>
              <a:endParaRPr lang="en-US" sz="667" dirty="0">
                <a:solidFill>
                  <a:schemeClr val="bg1"/>
                </a:solidFill>
                <a:latin typeface="Arial" charset="0"/>
                <a:ea typeface="Arial" charset="0"/>
                <a:cs typeface="Arial" charset="0"/>
                <a:sym typeface="Helvetica Neue"/>
              </a:endParaRPr>
            </a:p>
          </p:txBody>
        </p:sp>
        <p:sp>
          <p:nvSpPr>
            <p:cNvPr id="107" name="Shape 295"/>
            <p:cNvSpPr txBox="1"/>
            <p:nvPr/>
          </p:nvSpPr>
          <p:spPr>
            <a:xfrm>
              <a:off x="3682974" y="1526538"/>
              <a:ext cx="958937" cy="948573"/>
            </a:xfrm>
            <a:prstGeom prst="rect">
              <a:avLst/>
            </a:prstGeom>
            <a:noFill/>
            <a:ln w="12700">
              <a:noFill/>
            </a:ln>
          </p:spPr>
          <p:txBody>
            <a:bodyPr wrap="square" lIns="121900" tIns="60933" rIns="121900" bIns="60933" anchor="ctr" anchorCtr="0">
              <a:noAutofit/>
            </a:bodyPr>
            <a:lstStyle/>
            <a:p>
              <a:pPr lvl="0" algn="ctr">
                <a:lnSpc>
                  <a:spcPct val="90000"/>
                </a:lnSpc>
                <a:buClr>
                  <a:srgbClr val="EFD2FF"/>
                </a:buClr>
                <a:buSzPct val="25000"/>
              </a:pPr>
              <a:r>
                <a:rPr lang="en-US" sz="1067" dirty="0">
                  <a:solidFill>
                    <a:schemeClr val="bg1"/>
                  </a:solidFill>
                  <a:latin typeface="Arial" charset="0"/>
                  <a:ea typeface="Arial" charset="0"/>
                  <a:cs typeface="Arial" charset="0"/>
                  <a:sym typeface="Helvetica Neue"/>
                </a:rPr>
                <a:t>IBM Services &amp; Ind. Solutions</a:t>
              </a:r>
              <a:endParaRPr lang="en-US" sz="667" dirty="0">
                <a:solidFill>
                  <a:schemeClr val="bg1"/>
                </a:solidFill>
                <a:latin typeface="Arial" charset="0"/>
                <a:ea typeface="Arial" charset="0"/>
                <a:cs typeface="Arial" charset="0"/>
                <a:sym typeface="Helvetica Neue"/>
              </a:endParaRPr>
            </a:p>
          </p:txBody>
        </p:sp>
        <p:sp>
          <p:nvSpPr>
            <p:cNvPr id="108" name="Shape 295"/>
            <p:cNvSpPr txBox="1"/>
            <p:nvPr/>
          </p:nvSpPr>
          <p:spPr>
            <a:xfrm>
              <a:off x="9867037" y="1511219"/>
              <a:ext cx="958937" cy="948573"/>
            </a:xfrm>
            <a:prstGeom prst="rect">
              <a:avLst/>
            </a:prstGeom>
            <a:noFill/>
            <a:ln w="12700">
              <a:noFill/>
            </a:ln>
          </p:spPr>
          <p:txBody>
            <a:bodyPr wrap="square" lIns="121900" tIns="60933" rIns="121900" bIns="60933" anchor="ctr" anchorCtr="0">
              <a:noAutofit/>
            </a:bodyPr>
            <a:lstStyle/>
            <a:p>
              <a:pPr algn="ctr">
                <a:lnSpc>
                  <a:spcPct val="90000"/>
                </a:lnSpc>
                <a:spcBef>
                  <a:spcPts val="0"/>
                </a:spcBef>
                <a:spcAft>
                  <a:spcPts val="0"/>
                </a:spcAft>
                <a:buClr>
                  <a:srgbClr val="EFD2FF"/>
                </a:buClr>
                <a:buSzPct val="25000"/>
              </a:pPr>
              <a:r>
                <a:rPr lang="en-US" sz="1067" dirty="0">
                  <a:solidFill>
                    <a:schemeClr val="bg1"/>
                  </a:solidFill>
                  <a:latin typeface="Arial" charset="0"/>
                  <a:ea typeface="Arial" charset="0"/>
                  <a:cs typeface="Arial" charset="0"/>
                  <a:sym typeface="Helvetica Neue"/>
                </a:rPr>
                <a:t>Watson</a:t>
              </a:r>
            </a:p>
            <a:p>
              <a:pPr algn="ctr">
                <a:lnSpc>
                  <a:spcPct val="90000"/>
                </a:lnSpc>
                <a:spcBef>
                  <a:spcPts val="0"/>
                </a:spcBef>
                <a:spcAft>
                  <a:spcPts val="0"/>
                </a:spcAft>
                <a:buClr>
                  <a:srgbClr val="EFD2FF"/>
                </a:buClr>
                <a:buSzPct val="25000"/>
              </a:pPr>
              <a:r>
                <a:rPr lang="en-US" sz="1067" dirty="0">
                  <a:solidFill>
                    <a:schemeClr val="bg1"/>
                  </a:solidFill>
                  <a:latin typeface="Arial" charset="0"/>
                  <a:ea typeface="Arial" charset="0"/>
                  <a:cs typeface="Arial" charset="0"/>
                  <a:sym typeface="Helvetica Neue"/>
                </a:rPr>
                <a:t>Virtual Agent</a:t>
              </a:r>
              <a:endParaRPr lang="en-US" sz="667" dirty="0">
                <a:solidFill>
                  <a:schemeClr val="bg1"/>
                </a:solidFill>
                <a:latin typeface="Arial" charset="0"/>
                <a:ea typeface="Arial" charset="0"/>
                <a:cs typeface="Arial" charset="0"/>
                <a:sym typeface="Helvetica Neue"/>
              </a:endParaRPr>
            </a:p>
          </p:txBody>
        </p:sp>
        <p:sp>
          <p:nvSpPr>
            <p:cNvPr id="109" name="Shape 295"/>
            <p:cNvSpPr txBox="1"/>
            <p:nvPr/>
          </p:nvSpPr>
          <p:spPr>
            <a:xfrm>
              <a:off x="7750657" y="1519648"/>
              <a:ext cx="958937" cy="948573"/>
            </a:xfrm>
            <a:prstGeom prst="rect">
              <a:avLst/>
            </a:prstGeom>
            <a:noFill/>
            <a:ln w="12700">
              <a:noFill/>
            </a:ln>
          </p:spPr>
          <p:txBody>
            <a:bodyPr wrap="square" lIns="121900" tIns="60933" rIns="121900" bIns="60933" anchor="ctr" anchorCtr="0">
              <a:noAutofit/>
            </a:bodyPr>
            <a:lstStyle/>
            <a:p>
              <a:pPr algn="ctr">
                <a:lnSpc>
                  <a:spcPct val="90000"/>
                </a:lnSpc>
                <a:spcBef>
                  <a:spcPts val="0"/>
                </a:spcBef>
                <a:spcAft>
                  <a:spcPts val="0"/>
                </a:spcAft>
                <a:buClr>
                  <a:srgbClr val="EFD2FF"/>
                </a:buClr>
                <a:buSzPct val="25000"/>
              </a:pPr>
              <a:r>
                <a:rPr lang="en-US" sz="1067" dirty="0">
                  <a:solidFill>
                    <a:schemeClr val="bg1"/>
                  </a:solidFill>
                  <a:latin typeface="Arial" charset="0"/>
                  <a:ea typeface="Arial" charset="0"/>
                  <a:cs typeface="Arial" charset="0"/>
                  <a:sym typeface="Helvetica Neue"/>
                </a:rPr>
                <a:t>Watson Explore and Discover</a:t>
              </a:r>
              <a:endParaRPr lang="en-US" sz="667" dirty="0">
                <a:solidFill>
                  <a:schemeClr val="bg1"/>
                </a:solidFill>
                <a:latin typeface="Arial" charset="0"/>
                <a:ea typeface="Arial" charset="0"/>
                <a:cs typeface="Arial" charset="0"/>
                <a:sym typeface="Helvetica Neue"/>
              </a:endParaRPr>
            </a:p>
          </p:txBody>
        </p:sp>
        <p:sp>
          <p:nvSpPr>
            <p:cNvPr id="110" name="Shape 295"/>
            <p:cNvSpPr txBox="1"/>
            <p:nvPr/>
          </p:nvSpPr>
          <p:spPr>
            <a:xfrm>
              <a:off x="8761158" y="1475526"/>
              <a:ext cx="1040429" cy="948573"/>
            </a:xfrm>
            <a:prstGeom prst="rect">
              <a:avLst/>
            </a:prstGeom>
            <a:noFill/>
            <a:ln w="12700">
              <a:noFill/>
            </a:ln>
          </p:spPr>
          <p:txBody>
            <a:bodyPr wrap="square" lIns="121900" tIns="60933" rIns="121900" bIns="60933" anchor="ctr" anchorCtr="0">
              <a:noAutofit/>
            </a:bodyPr>
            <a:lstStyle/>
            <a:p>
              <a:pPr algn="ctr">
                <a:lnSpc>
                  <a:spcPct val="90000"/>
                </a:lnSpc>
                <a:spcBef>
                  <a:spcPts val="0"/>
                </a:spcBef>
                <a:spcAft>
                  <a:spcPts val="0"/>
                </a:spcAft>
                <a:buClr>
                  <a:srgbClr val="EFD2FF"/>
                </a:buClr>
                <a:buSzPct val="25000"/>
              </a:pPr>
              <a:r>
                <a:rPr lang="en-US" sz="1067" dirty="0">
                  <a:solidFill>
                    <a:schemeClr val="bg1"/>
                  </a:solidFill>
                  <a:latin typeface="Arial" charset="0"/>
                  <a:ea typeface="Arial" charset="0"/>
                  <a:cs typeface="Arial" charset="0"/>
                  <a:sym typeface="Helvetica Neue"/>
                </a:rPr>
                <a:t>IBM Risk and Compliance</a:t>
              </a:r>
              <a:endParaRPr lang="en-US" sz="667" dirty="0">
                <a:solidFill>
                  <a:schemeClr val="bg1"/>
                </a:solidFill>
                <a:latin typeface="Arial" charset="0"/>
                <a:ea typeface="Arial" charset="0"/>
                <a:cs typeface="Arial" charset="0"/>
                <a:sym typeface="Helvetica Neue"/>
              </a:endParaRPr>
            </a:p>
          </p:txBody>
        </p:sp>
        <p:sp>
          <p:nvSpPr>
            <p:cNvPr id="111" name="Shape 295"/>
            <p:cNvSpPr txBox="1"/>
            <p:nvPr/>
          </p:nvSpPr>
          <p:spPr>
            <a:xfrm>
              <a:off x="10971550" y="1686121"/>
              <a:ext cx="958937" cy="594491"/>
            </a:xfrm>
            <a:prstGeom prst="rect">
              <a:avLst/>
            </a:prstGeom>
            <a:noFill/>
            <a:ln w="12700">
              <a:noFill/>
            </a:ln>
          </p:spPr>
          <p:txBody>
            <a:bodyPr wrap="square" lIns="121900" tIns="60933" rIns="121900" bIns="60933" anchor="ctr" anchorCtr="0">
              <a:noAutofit/>
            </a:bodyPr>
            <a:lstStyle/>
            <a:p>
              <a:pPr algn="ctr">
                <a:lnSpc>
                  <a:spcPct val="90000"/>
                </a:lnSpc>
                <a:spcBef>
                  <a:spcPts val="0"/>
                </a:spcBef>
                <a:spcAft>
                  <a:spcPts val="0"/>
                </a:spcAft>
                <a:buClr>
                  <a:srgbClr val="EFD2FF"/>
                </a:buClr>
                <a:buSzPct val="25000"/>
              </a:pPr>
              <a:r>
                <a:rPr lang="mr-IN" sz="1067" dirty="0">
                  <a:solidFill>
                    <a:schemeClr val="bg1"/>
                  </a:solidFill>
                  <a:latin typeface="Arial" charset="0"/>
                  <a:ea typeface="Arial" charset="0"/>
                  <a:cs typeface="Arial" charset="0"/>
                  <a:sym typeface="Helvetica Neue"/>
                </a:rPr>
                <a:t>…</a:t>
              </a:r>
              <a:r>
                <a:rPr lang="en-US" sz="1067" dirty="0">
                  <a:solidFill>
                    <a:schemeClr val="bg1"/>
                  </a:solidFill>
                  <a:latin typeface="Arial" charset="0"/>
                  <a:ea typeface="Arial" charset="0"/>
                  <a:cs typeface="Arial" charset="0"/>
                  <a:sym typeface="Helvetica Neue"/>
                </a:rPr>
                <a:t>more</a:t>
              </a:r>
              <a:endParaRPr lang="en-US" sz="667" dirty="0">
                <a:solidFill>
                  <a:schemeClr val="bg1"/>
                </a:solidFill>
                <a:latin typeface="Arial" charset="0"/>
                <a:ea typeface="Arial" charset="0"/>
                <a:cs typeface="Arial" charset="0"/>
                <a:sym typeface="Helvetica Neue"/>
              </a:endParaRPr>
            </a:p>
          </p:txBody>
        </p:sp>
      </p:grpSp>
      <p:grpSp>
        <p:nvGrpSpPr>
          <p:cNvPr id="2" name="Group 1"/>
          <p:cNvGrpSpPr/>
          <p:nvPr/>
        </p:nvGrpSpPr>
        <p:grpSpPr>
          <a:xfrm>
            <a:off x="3705191" y="5011265"/>
            <a:ext cx="8241768" cy="1471048"/>
            <a:chOff x="3705191" y="5011265"/>
            <a:chExt cx="8241768" cy="1471048"/>
          </a:xfrm>
        </p:grpSpPr>
        <p:sp>
          <p:nvSpPr>
            <p:cNvPr id="114" name="Shape 294"/>
            <p:cNvSpPr txBox="1"/>
            <p:nvPr/>
          </p:nvSpPr>
          <p:spPr>
            <a:xfrm>
              <a:off x="3710046" y="6126534"/>
              <a:ext cx="8219609" cy="347405"/>
            </a:xfrm>
            <a:prstGeom prst="rect">
              <a:avLst/>
            </a:prstGeom>
            <a:solidFill>
              <a:srgbClr val="140956"/>
            </a:solidFill>
            <a:ln w="12700">
              <a:noFill/>
            </a:ln>
          </p:spPr>
          <p:txBody>
            <a:bodyPr lIns="121900" tIns="60933" rIns="121900" bIns="60933" anchor="ctr" anchorCtr="0">
              <a:noAutofit/>
            </a:bodyPr>
            <a:lstStyle>
              <a:defPPr marR="0" lvl="0" algn="l" rtl="0">
                <a:lnSpc>
                  <a:spcPct val="100000"/>
                </a:lnSpc>
                <a:spcBef>
                  <a:spcPts val="0"/>
                </a:spcBef>
                <a:spcAft>
                  <a:spcPts val="0"/>
                </a:spcAft>
              </a:defPPr>
              <a:lvl1pPr marL="0" indent="0" algn="ctr">
                <a:lnSpc>
                  <a:spcPct val="90000"/>
                </a:lnSpc>
                <a:buClr>
                  <a:srgbClr val="FFFEFF"/>
                </a:buClr>
                <a:buSzPct val="25000"/>
                <a:buFont typeface="Arial"/>
                <a:defRPr sz="800">
                  <a:solidFill>
                    <a:schemeClr val="bg1"/>
                  </a:solidFill>
                  <a:latin typeface="Helvetica Neue" charset="0"/>
                  <a:ea typeface="Helvetica Neue" charset="0"/>
                  <a:cs typeface="Helvetica Neue" charset="0"/>
                </a:defRPr>
              </a:lvl1pPr>
            </a:lstStyle>
            <a:p>
              <a:endParaRPr lang="en-US" sz="1067" dirty="0">
                <a:solidFill>
                  <a:schemeClr val="bg2"/>
                </a:solidFill>
                <a:latin typeface="Arial" charset="0"/>
                <a:ea typeface="Arial" charset="0"/>
                <a:cs typeface="Arial" charset="0"/>
                <a:sym typeface="Helvetica Neue"/>
              </a:endParaRPr>
            </a:p>
          </p:txBody>
        </p:sp>
        <p:sp>
          <p:nvSpPr>
            <p:cNvPr id="286" name="Shape 294"/>
            <p:cNvSpPr txBox="1"/>
            <p:nvPr/>
          </p:nvSpPr>
          <p:spPr>
            <a:xfrm>
              <a:off x="3710878" y="5051426"/>
              <a:ext cx="8219609" cy="347405"/>
            </a:xfrm>
            <a:prstGeom prst="rect">
              <a:avLst/>
            </a:prstGeom>
            <a:solidFill>
              <a:srgbClr val="140956"/>
            </a:solidFill>
            <a:ln w="12700">
              <a:noFill/>
            </a:ln>
          </p:spPr>
          <p:txBody>
            <a:bodyPr lIns="121900" tIns="60933" rIns="121900" bIns="60933" anchor="ctr" anchorCtr="0">
              <a:noAutofit/>
            </a:bodyPr>
            <a:lstStyle>
              <a:defPPr marR="0" lvl="0" algn="l" rtl="0">
                <a:lnSpc>
                  <a:spcPct val="100000"/>
                </a:lnSpc>
                <a:spcBef>
                  <a:spcPts val="0"/>
                </a:spcBef>
                <a:spcAft>
                  <a:spcPts val="0"/>
                </a:spcAft>
              </a:defPPr>
              <a:lvl1pPr marL="0" indent="0" algn="ctr">
                <a:lnSpc>
                  <a:spcPct val="90000"/>
                </a:lnSpc>
                <a:buClr>
                  <a:srgbClr val="FFFEFF"/>
                </a:buClr>
                <a:buSzPct val="25000"/>
                <a:buFont typeface="Arial"/>
                <a:defRPr sz="800">
                  <a:solidFill>
                    <a:schemeClr val="bg1"/>
                  </a:solidFill>
                  <a:latin typeface="Helvetica Neue" charset="0"/>
                  <a:ea typeface="Helvetica Neue" charset="0"/>
                  <a:cs typeface="Helvetica Neue" charset="0"/>
                </a:defRPr>
              </a:lvl1pPr>
            </a:lstStyle>
            <a:p>
              <a:endParaRPr lang="en-US" sz="1067" dirty="0">
                <a:solidFill>
                  <a:schemeClr val="bg2"/>
                </a:solidFill>
                <a:latin typeface="Arial" charset="0"/>
                <a:ea typeface="Arial" charset="0"/>
                <a:cs typeface="Arial" charset="0"/>
                <a:sym typeface="Helvetica Neue"/>
              </a:endParaRPr>
            </a:p>
          </p:txBody>
        </p:sp>
        <p:sp>
          <p:nvSpPr>
            <p:cNvPr id="285" name="Shape 295"/>
            <p:cNvSpPr txBox="1"/>
            <p:nvPr/>
          </p:nvSpPr>
          <p:spPr>
            <a:xfrm>
              <a:off x="3723210" y="5437000"/>
              <a:ext cx="8201591" cy="621645"/>
            </a:xfrm>
            <a:prstGeom prst="rect">
              <a:avLst/>
            </a:prstGeom>
            <a:solidFill>
              <a:srgbClr val="140956"/>
            </a:solidFill>
            <a:ln w="12700">
              <a:noFill/>
            </a:ln>
          </p:spPr>
          <p:txBody>
            <a:bodyPr wrap="square" lIns="121900" tIns="60933" rIns="121900" bIns="60933" anchor="ctr" anchorCtr="0">
              <a:noAutofit/>
            </a:bodyPr>
            <a:lstStyle/>
            <a:p>
              <a:pPr algn="ctr">
                <a:lnSpc>
                  <a:spcPct val="90000"/>
                </a:lnSpc>
                <a:spcBef>
                  <a:spcPts val="0"/>
                </a:spcBef>
                <a:spcAft>
                  <a:spcPts val="0"/>
                </a:spcAft>
                <a:buClr>
                  <a:srgbClr val="EFD2FF"/>
                </a:buClr>
                <a:buSzPct val="25000"/>
              </a:pPr>
              <a:endParaRPr lang="en-US" sz="667" dirty="0">
                <a:solidFill>
                  <a:schemeClr val="bg2"/>
                </a:solidFill>
                <a:latin typeface="Arial" charset="0"/>
                <a:ea typeface="Arial" charset="0"/>
                <a:cs typeface="Arial" charset="0"/>
                <a:sym typeface="Helvetica Neue"/>
              </a:endParaRPr>
            </a:p>
          </p:txBody>
        </p:sp>
        <p:sp>
          <p:nvSpPr>
            <p:cNvPr id="252" name="Shape 294"/>
            <p:cNvSpPr txBox="1"/>
            <p:nvPr/>
          </p:nvSpPr>
          <p:spPr>
            <a:xfrm>
              <a:off x="3723210" y="5067207"/>
              <a:ext cx="2383868" cy="347405"/>
            </a:xfrm>
            <a:prstGeom prst="rect">
              <a:avLst/>
            </a:prstGeom>
            <a:noFill/>
            <a:ln w="12700">
              <a:noFill/>
            </a:ln>
          </p:spPr>
          <p:txBody>
            <a:bodyPr lIns="121900" tIns="60933" rIns="121900" bIns="60933" anchor="ctr" anchorCtr="0">
              <a:noAutofit/>
            </a:bodyPr>
            <a:lstStyle>
              <a:defPPr marR="0" lvl="0" algn="l" rtl="0">
                <a:lnSpc>
                  <a:spcPct val="100000"/>
                </a:lnSpc>
                <a:spcBef>
                  <a:spcPts val="0"/>
                </a:spcBef>
                <a:spcAft>
                  <a:spcPts val="0"/>
                </a:spcAft>
              </a:defPPr>
              <a:lvl1pPr marL="0" indent="0" algn="ctr">
                <a:lnSpc>
                  <a:spcPct val="90000"/>
                </a:lnSpc>
                <a:buClr>
                  <a:srgbClr val="FFFEFF"/>
                </a:buClr>
                <a:buSzPct val="25000"/>
                <a:buFont typeface="Arial"/>
                <a:defRPr sz="800">
                  <a:solidFill>
                    <a:schemeClr val="bg1"/>
                  </a:solidFill>
                  <a:latin typeface="Helvetica Neue" charset="0"/>
                  <a:ea typeface="Helvetica Neue" charset="0"/>
                  <a:cs typeface="Helvetica Neue" charset="0"/>
                </a:defRPr>
              </a:lvl1pPr>
            </a:lstStyle>
            <a:p>
              <a:r>
                <a:rPr lang="en-US" sz="1067" dirty="0">
                  <a:latin typeface="Arial" charset="0"/>
                  <a:ea typeface="Arial" charset="0"/>
                  <a:cs typeface="Arial" charset="0"/>
                  <a:sym typeface="Helvetica Neue"/>
                </a:rPr>
                <a:t>Cloud Integration</a:t>
              </a:r>
            </a:p>
          </p:txBody>
        </p:sp>
        <p:sp>
          <p:nvSpPr>
            <p:cNvPr id="253" name="Shape 295"/>
            <p:cNvSpPr txBox="1"/>
            <p:nvPr/>
          </p:nvSpPr>
          <p:spPr>
            <a:xfrm>
              <a:off x="3736888" y="5583889"/>
              <a:ext cx="1040429" cy="292495"/>
            </a:xfrm>
            <a:prstGeom prst="rect">
              <a:avLst/>
            </a:prstGeom>
            <a:noFill/>
            <a:ln w="12700">
              <a:noFill/>
            </a:ln>
          </p:spPr>
          <p:txBody>
            <a:bodyPr wrap="square" lIns="121900" tIns="60933" rIns="121900" bIns="60933" anchor="ctr" anchorCtr="0">
              <a:noAutofit/>
            </a:bodyPr>
            <a:lstStyle/>
            <a:p>
              <a:pPr algn="ctr">
                <a:lnSpc>
                  <a:spcPct val="90000"/>
                </a:lnSpc>
                <a:spcBef>
                  <a:spcPts val="0"/>
                </a:spcBef>
                <a:spcAft>
                  <a:spcPts val="0"/>
                </a:spcAft>
                <a:buClr>
                  <a:srgbClr val="EFD2FF"/>
                </a:buClr>
                <a:buSzPct val="25000"/>
              </a:pPr>
              <a:r>
                <a:rPr lang="en-US" sz="1067" dirty="0">
                  <a:solidFill>
                    <a:schemeClr val="bg1"/>
                  </a:solidFill>
                  <a:latin typeface="Arial" charset="0"/>
                  <a:ea typeface="Arial" charset="0"/>
                  <a:cs typeface="Arial" charset="0"/>
                  <a:sym typeface="Helvetica Neue"/>
                </a:rPr>
                <a:t>Networking</a:t>
              </a:r>
              <a:endParaRPr lang="en-US" sz="667" dirty="0">
                <a:solidFill>
                  <a:schemeClr val="bg1"/>
                </a:solidFill>
                <a:latin typeface="Arial" charset="0"/>
                <a:ea typeface="Arial" charset="0"/>
                <a:cs typeface="Arial" charset="0"/>
                <a:sym typeface="Helvetica Neue"/>
              </a:endParaRPr>
            </a:p>
          </p:txBody>
        </p:sp>
        <p:sp>
          <p:nvSpPr>
            <p:cNvPr id="254" name="Shape 295"/>
            <p:cNvSpPr txBox="1"/>
            <p:nvPr/>
          </p:nvSpPr>
          <p:spPr>
            <a:xfrm>
              <a:off x="4880926" y="5583888"/>
              <a:ext cx="1040429" cy="293400"/>
            </a:xfrm>
            <a:prstGeom prst="rect">
              <a:avLst/>
            </a:prstGeom>
            <a:noFill/>
            <a:ln w="12700">
              <a:noFill/>
            </a:ln>
          </p:spPr>
          <p:txBody>
            <a:bodyPr wrap="square" lIns="121900" tIns="60933" rIns="121900" bIns="60933" anchor="ctr" anchorCtr="0">
              <a:noAutofit/>
            </a:bodyPr>
            <a:lstStyle/>
            <a:p>
              <a:pPr algn="ctr">
                <a:lnSpc>
                  <a:spcPct val="90000"/>
                </a:lnSpc>
                <a:spcBef>
                  <a:spcPts val="0"/>
                </a:spcBef>
                <a:spcAft>
                  <a:spcPts val="0"/>
                </a:spcAft>
                <a:buClr>
                  <a:srgbClr val="EFD2FF"/>
                </a:buClr>
                <a:buSzPct val="25000"/>
              </a:pPr>
              <a:r>
                <a:rPr lang="en-US" sz="1067" dirty="0">
                  <a:solidFill>
                    <a:schemeClr val="bg1"/>
                  </a:solidFill>
                  <a:latin typeface="Arial" charset="0"/>
                  <a:ea typeface="Arial" charset="0"/>
                  <a:cs typeface="Arial" charset="0"/>
                  <a:sym typeface="Helvetica Neue"/>
                </a:rPr>
                <a:t>Compute</a:t>
              </a:r>
            </a:p>
          </p:txBody>
        </p:sp>
        <p:sp>
          <p:nvSpPr>
            <p:cNvPr id="255" name="Shape 295"/>
            <p:cNvSpPr txBox="1"/>
            <p:nvPr/>
          </p:nvSpPr>
          <p:spPr>
            <a:xfrm>
              <a:off x="6057762" y="5587989"/>
              <a:ext cx="1106321" cy="293401"/>
            </a:xfrm>
            <a:prstGeom prst="rect">
              <a:avLst/>
            </a:prstGeom>
            <a:noFill/>
            <a:ln w="12700">
              <a:noFill/>
            </a:ln>
          </p:spPr>
          <p:txBody>
            <a:bodyPr wrap="square" lIns="121900" tIns="60933" rIns="121900" bIns="60933" anchor="ctr" anchorCtr="0">
              <a:noAutofit/>
            </a:bodyPr>
            <a:lstStyle>
              <a:defPPr marR="0" lvl="0" algn="l" rtl="0">
                <a:lnSpc>
                  <a:spcPct val="100000"/>
                </a:lnSpc>
                <a:spcBef>
                  <a:spcPts val="0"/>
                </a:spcBef>
                <a:spcAft>
                  <a:spcPts val="0"/>
                </a:spcAft>
              </a:defPPr>
              <a:lvl1pPr marL="0" indent="0" algn="ctr">
                <a:lnSpc>
                  <a:spcPct val="90000"/>
                </a:lnSpc>
                <a:buClr>
                  <a:srgbClr val="EFD2FF"/>
                </a:buClr>
                <a:buSzPct val="25000"/>
                <a:buFont typeface="Arial"/>
                <a:defRPr sz="800">
                  <a:solidFill>
                    <a:srgbClr val="EFD2FF"/>
                  </a:solidFill>
                  <a:latin typeface="Helvetica Neue" charset="0"/>
                  <a:ea typeface="Helvetica Neue" charset="0"/>
                  <a:cs typeface="Helvetica Neue" charset="0"/>
                </a:defRPr>
              </a:lvl1pPr>
            </a:lstStyle>
            <a:p>
              <a:r>
                <a:rPr lang="en-US" sz="1067" dirty="0">
                  <a:solidFill>
                    <a:schemeClr val="bg1"/>
                  </a:solidFill>
                  <a:latin typeface="Arial" charset="0"/>
                  <a:ea typeface="Arial" charset="0"/>
                  <a:cs typeface="Arial" charset="0"/>
                  <a:sym typeface="Helvetica Neue"/>
                </a:rPr>
                <a:t>Security</a:t>
              </a:r>
            </a:p>
          </p:txBody>
        </p:sp>
        <p:sp>
          <p:nvSpPr>
            <p:cNvPr id="256" name="Shape 295"/>
            <p:cNvSpPr txBox="1"/>
            <p:nvPr/>
          </p:nvSpPr>
          <p:spPr>
            <a:xfrm>
              <a:off x="7369915" y="5592009"/>
              <a:ext cx="1040429" cy="293401"/>
            </a:xfrm>
            <a:prstGeom prst="rect">
              <a:avLst/>
            </a:prstGeom>
            <a:noFill/>
            <a:ln w="12700">
              <a:noFill/>
            </a:ln>
          </p:spPr>
          <p:txBody>
            <a:bodyPr wrap="square" lIns="121900" tIns="60933" rIns="121900" bIns="60933" anchor="ctr" anchorCtr="0">
              <a:noAutofit/>
            </a:bodyPr>
            <a:lstStyle>
              <a:defPPr marR="0" lvl="0" algn="l" rtl="0">
                <a:lnSpc>
                  <a:spcPct val="100000"/>
                </a:lnSpc>
                <a:spcBef>
                  <a:spcPts val="0"/>
                </a:spcBef>
                <a:spcAft>
                  <a:spcPts val="0"/>
                </a:spcAft>
              </a:defPPr>
              <a:lvl1pPr marL="0" indent="0" algn="ctr">
                <a:lnSpc>
                  <a:spcPct val="90000"/>
                </a:lnSpc>
                <a:buClr>
                  <a:srgbClr val="EFD2FF"/>
                </a:buClr>
                <a:buSzPct val="25000"/>
                <a:buFont typeface="Arial"/>
                <a:defRPr sz="800">
                  <a:solidFill>
                    <a:srgbClr val="EFD2FF"/>
                  </a:solidFill>
                  <a:latin typeface="Helvetica Neue" charset="0"/>
                  <a:ea typeface="Helvetica Neue" charset="0"/>
                  <a:cs typeface="Helvetica Neue" charset="0"/>
                </a:defRPr>
              </a:lvl1pPr>
            </a:lstStyle>
            <a:p>
              <a:r>
                <a:rPr lang="en-US" sz="1067" dirty="0">
                  <a:solidFill>
                    <a:schemeClr val="bg1"/>
                  </a:solidFill>
                  <a:latin typeface="Arial" charset="0"/>
                  <a:ea typeface="Arial" charset="0"/>
                  <a:cs typeface="Arial" charset="0"/>
                  <a:sym typeface="Helvetica Neue"/>
                </a:rPr>
                <a:t>Cognitive</a:t>
              </a:r>
            </a:p>
            <a:p>
              <a:r>
                <a:rPr lang="en-US" sz="1067" dirty="0">
                  <a:solidFill>
                    <a:schemeClr val="bg1"/>
                  </a:solidFill>
                  <a:latin typeface="Arial" charset="0"/>
                  <a:ea typeface="Arial" charset="0"/>
                  <a:cs typeface="Arial" charset="0"/>
                  <a:sym typeface="Helvetica Neue"/>
                </a:rPr>
                <a:t>Systems</a:t>
              </a:r>
            </a:p>
          </p:txBody>
        </p:sp>
        <p:sp>
          <p:nvSpPr>
            <p:cNvPr id="257" name="Shape 295"/>
            <p:cNvSpPr txBox="1"/>
            <p:nvPr/>
          </p:nvSpPr>
          <p:spPr>
            <a:xfrm>
              <a:off x="8521979" y="5578764"/>
              <a:ext cx="1040429" cy="297619"/>
            </a:xfrm>
            <a:prstGeom prst="rect">
              <a:avLst/>
            </a:prstGeom>
            <a:noFill/>
            <a:ln w="12700">
              <a:noFill/>
            </a:ln>
          </p:spPr>
          <p:txBody>
            <a:bodyPr wrap="square" lIns="121900" tIns="60933" rIns="121900" bIns="60933" anchor="ctr" anchorCtr="0">
              <a:noAutofit/>
            </a:bodyPr>
            <a:lstStyle>
              <a:defPPr marR="0" lvl="0" algn="l" rtl="0">
                <a:lnSpc>
                  <a:spcPct val="100000"/>
                </a:lnSpc>
                <a:spcBef>
                  <a:spcPts val="0"/>
                </a:spcBef>
                <a:spcAft>
                  <a:spcPts val="0"/>
                </a:spcAft>
                <a:defRPr/>
              </a:defPPr>
              <a:lvl1pPr marL="0" indent="0" algn="ctr">
                <a:lnSpc>
                  <a:spcPct val="90000"/>
                </a:lnSpc>
                <a:buClr>
                  <a:srgbClr val="EFD2FF"/>
                </a:buClr>
                <a:buSzPct val="25000"/>
                <a:buFont typeface="Arial"/>
                <a:defRPr sz="800">
                  <a:solidFill>
                    <a:srgbClr val="EFD2FF"/>
                  </a:solidFill>
                  <a:latin typeface="Helvetica Neue" charset="0"/>
                  <a:ea typeface="Helvetica Neue" charset="0"/>
                  <a:cs typeface="Helvetica Neue" charset="0"/>
                </a:defRPr>
              </a:lvl1pPr>
            </a:lstStyle>
            <a:p>
              <a:r>
                <a:rPr lang="en-US" sz="1067" dirty="0">
                  <a:solidFill>
                    <a:schemeClr val="bg1"/>
                  </a:solidFill>
                  <a:latin typeface="Arial" charset="0"/>
                  <a:ea typeface="Arial" charset="0"/>
                  <a:cs typeface="Arial" charset="0"/>
                  <a:sym typeface="Helvetica Neue"/>
                </a:rPr>
                <a:t>Virtual Servers</a:t>
              </a:r>
            </a:p>
          </p:txBody>
        </p:sp>
        <p:sp>
          <p:nvSpPr>
            <p:cNvPr id="258" name="Shape 295"/>
            <p:cNvSpPr txBox="1"/>
            <p:nvPr/>
          </p:nvSpPr>
          <p:spPr>
            <a:xfrm>
              <a:off x="10906530" y="5575244"/>
              <a:ext cx="1040429" cy="301384"/>
            </a:xfrm>
            <a:prstGeom prst="rect">
              <a:avLst/>
            </a:prstGeom>
            <a:noFill/>
            <a:ln w="12700">
              <a:noFill/>
            </a:ln>
          </p:spPr>
          <p:txBody>
            <a:bodyPr wrap="square" lIns="121900" tIns="60933" rIns="121900" bIns="60933" anchor="ctr" anchorCtr="0">
              <a:noAutofit/>
            </a:bodyPr>
            <a:lstStyle/>
            <a:p>
              <a:pPr algn="ctr">
                <a:lnSpc>
                  <a:spcPct val="90000"/>
                </a:lnSpc>
                <a:spcBef>
                  <a:spcPts val="0"/>
                </a:spcBef>
                <a:spcAft>
                  <a:spcPts val="0"/>
                </a:spcAft>
                <a:buClr>
                  <a:srgbClr val="EFD2FF"/>
                </a:buClr>
                <a:buSzPct val="25000"/>
              </a:pPr>
              <a:r>
                <a:rPr lang="mr-IN" sz="1067" dirty="0">
                  <a:solidFill>
                    <a:schemeClr val="bg1"/>
                  </a:solidFill>
                  <a:latin typeface="Arial" charset="0"/>
                  <a:ea typeface="Arial" charset="0"/>
                  <a:cs typeface="Arial" charset="0"/>
                  <a:sym typeface="Helvetica Neue"/>
                </a:rPr>
                <a:t>…</a:t>
              </a:r>
              <a:r>
                <a:rPr lang="en-US" sz="1067" dirty="0">
                  <a:solidFill>
                    <a:schemeClr val="bg1"/>
                  </a:solidFill>
                  <a:latin typeface="Arial" charset="0"/>
                  <a:ea typeface="Arial" charset="0"/>
                  <a:cs typeface="Arial" charset="0"/>
                  <a:sym typeface="Helvetica Neue"/>
                </a:rPr>
                <a:t>more</a:t>
              </a:r>
              <a:endParaRPr lang="en-US" sz="667" dirty="0">
                <a:solidFill>
                  <a:schemeClr val="bg1"/>
                </a:solidFill>
                <a:latin typeface="Arial" charset="0"/>
                <a:ea typeface="Arial" charset="0"/>
                <a:cs typeface="Arial" charset="0"/>
                <a:sym typeface="Helvetica Neue"/>
              </a:endParaRPr>
            </a:p>
          </p:txBody>
        </p:sp>
        <p:sp>
          <p:nvSpPr>
            <p:cNvPr id="259" name="Shape 295"/>
            <p:cNvSpPr txBox="1"/>
            <p:nvPr/>
          </p:nvSpPr>
          <p:spPr>
            <a:xfrm>
              <a:off x="9709088" y="5588218"/>
              <a:ext cx="1040429" cy="292941"/>
            </a:xfrm>
            <a:prstGeom prst="rect">
              <a:avLst/>
            </a:prstGeom>
            <a:noFill/>
            <a:ln w="12700">
              <a:noFill/>
            </a:ln>
          </p:spPr>
          <p:txBody>
            <a:bodyPr wrap="square" lIns="121900" tIns="60933" rIns="121900" bIns="60933" anchor="ctr" anchorCtr="0">
              <a:noAutofit/>
            </a:bodyPr>
            <a:lstStyle/>
            <a:p>
              <a:pPr algn="ctr">
                <a:lnSpc>
                  <a:spcPct val="90000"/>
                </a:lnSpc>
                <a:spcBef>
                  <a:spcPts val="0"/>
                </a:spcBef>
                <a:spcAft>
                  <a:spcPts val="0"/>
                </a:spcAft>
                <a:buClr>
                  <a:srgbClr val="EFD2FF"/>
                </a:buClr>
                <a:buSzPct val="25000"/>
              </a:pPr>
              <a:r>
                <a:rPr lang="en-US" sz="1067" dirty="0">
                  <a:solidFill>
                    <a:schemeClr val="bg1"/>
                  </a:solidFill>
                  <a:latin typeface="Arial" charset="0"/>
                  <a:ea typeface="Arial" charset="0"/>
                  <a:cs typeface="Arial" charset="0"/>
                  <a:sym typeface="Helvetica Neue"/>
                </a:rPr>
                <a:t>Object Storage</a:t>
              </a:r>
              <a:endParaRPr lang="en-US" sz="667" dirty="0">
                <a:solidFill>
                  <a:schemeClr val="bg1"/>
                </a:solidFill>
                <a:latin typeface="Arial" charset="0"/>
                <a:ea typeface="Arial" charset="0"/>
                <a:cs typeface="Arial" charset="0"/>
                <a:sym typeface="Helvetica Neue"/>
              </a:endParaRPr>
            </a:p>
          </p:txBody>
        </p:sp>
        <p:sp>
          <p:nvSpPr>
            <p:cNvPr id="260" name="Shape 294"/>
            <p:cNvSpPr txBox="1"/>
            <p:nvPr/>
          </p:nvSpPr>
          <p:spPr>
            <a:xfrm>
              <a:off x="6098324" y="5041476"/>
              <a:ext cx="3443057" cy="347405"/>
            </a:xfrm>
            <a:prstGeom prst="rect">
              <a:avLst/>
            </a:prstGeom>
            <a:noFill/>
            <a:ln w="12700">
              <a:noFill/>
            </a:ln>
          </p:spPr>
          <p:txBody>
            <a:bodyPr lIns="121900" tIns="60933" rIns="121900" bIns="60933" anchor="ctr" anchorCtr="0">
              <a:noAutofit/>
            </a:bodyPr>
            <a:lstStyle/>
            <a:p>
              <a:pPr algn="ctr">
                <a:lnSpc>
                  <a:spcPct val="90000"/>
                </a:lnSpc>
                <a:spcBef>
                  <a:spcPts val="0"/>
                </a:spcBef>
                <a:buClr>
                  <a:srgbClr val="FFFEFF"/>
                </a:buClr>
                <a:buSzPct val="25000"/>
              </a:pPr>
              <a:r>
                <a:rPr lang="en-US" sz="1067" dirty="0">
                  <a:solidFill>
                    <a:schemeClr val="bg1"/>
                  </a:solidFill>
                  <a:latin typeface="Arial" charset="0"/>
                  <a:ea typeface="Arial" charset="0"/>
                  <a:cs typeface="Arial" charset="0"/>
                  <a:sym typeface="Helvetica Neue"/>
                </a:rPr>
                <a:t>Cognitive Micro-services</a:t>
              </a:r>
            </a:p>
          </p:txBody>
        </p:sp>
        <p:sp>
          <p:nvSpPr>
            <p:cNvPr id="261" name="Shape 294"/>
            <p:cNvSpPr txBox="1"/>
            <p:nvPr/>
          </p:nvSpPr>
          <p:spPr>
            <a:xfrm>
              <a:off x="9541381" y="5041476"/>
              <a:ext cx="2389107" cy="347405"/>
            </a:xfrm>
            <a:prstGeom prst="rect">
              <a:avLst/>
            </a:prstGeom>
            <a:noFill/>
            <a:ln w="12700">
              <a:noFill/>
            </a:ln>
          </p:spPr>
          <p:txBody>
            <a:bodyPr lIns="121900" tIns="60933" rIns="121900" bIns="60933" anchor="ctr" anchorCtr="0">
              <a:noAutofit/>
            </a:bodyPr>
            <a:lstStyle>
              <a:defPPr marR="0" lvl="0" algn="l" rtl="0">
                <a:lnSpc>
                  <a:spcPct val="100000"/>
                </a:lnSpc>
                <a:spcBef>
                  <a:spcPts val="0"/>
                </a:spcBef>
                <a:spcAft>
                  <a:spcPts val="0"/>
                </a:spcAft>
                <a:defRPr/>
              </a:defPPr>
              <a:lvl1pPr marL="0" indent="0" algn="ctr">
                <a:lnSpc>
                  <a:spcPct val="90000"/>
                </a:lnSpc>
                <a:buClr>
                  <a:srgbClr val="FFFEFF"/>
                </a:buClr>
                <a:buSzPct val="25000"/>
                <a:buFont typeface="Arial"/>
                <a:defRPr sz="800">
                  <a:solidFill>
                    <a:schemeClr val="bg1"/>
                  </a:solidFill>
                  <a:latin typeface="Helvetica Neue" charset="0"/>
                  <a:ea typeface="Helvetica Neue" charset="0"/>
                  <a:cs typeface="Helvetica Neue" charset="0"/>
                </a:defRPr>
              </a:lvl1pPr>
            </a:lstStyle>
            <a:p>
              <a:r>
                <a:rPr lang="en-US" sz="1067" dirty="0">
                  <a:latin typeface="Arial" charset="0"/>
                  <a:ea typeface="Arial" charset="0"/>
                  <a:cs typeface="Arial" charset="0"/>
                  <a:sym typeface="Helvetica Neue"/>
                </a:rPr>
                <a:t>DevOps Tooling</a:t>
              </a:r>
            </a:p>
          </p:txBody>
        </p:sp>
        <p:cxnSp>
          <p:nvCxnSpPr>
            <p:cNvPr id="279" name="Straight Connector 278"/>
            <p:cNvCxnSpPr/>
            <p:nvPr/>
          </p:nvCxnSpPr>
          <p:spPr>
            <a:xfrm>
              <a:off x="6045982" y="5011265"/>
              <a:ext cx="3577" cy="994628"/>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p:nvCxnSpPr>
          <p:spPr>
            <a:xfrm flipH="1">
              <a:off x="4839060" y="5401307"/>
              <a:ext cx="2032" cy="626684"/>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p:nvCxnSpPr>
          <p:spPr>
            <a:xfrm>
              <a:off x="7178279" y="5413157"/>
              <a:ext cx="0" cy="651132"/>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a:off x="8471683" y="5388882"/>
              <a:ext cx="0" cy="651132"/>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3" name="Shape 294"/>
            <p:cNvSpPr txBox="1"/>
            <p:nvPr/>
          </p:nvSpPr>
          <p:spPr>
            <a:xfrm>
              <a:off x="3705191" y="6132804"/>
              <a:ext cx="2383868" cy="347405"/>
            </a:xfrm>
            <a:prstGeom prst="rect">
              <a:avLst/>
            </a:prstGeom>
            <a:noFill/>
            <a:ln w="12700">
              <a:noFill/>
            </a:ln>
          </p:spPr>
          <p:txBody>
            <a:bodyPr lIns="121900" tIns="60933" rIns="121900" bIns="60933" anchor="ctr" anchorCtr="0">
              <a:noAutofit/>
            </a:bodyPr>
            <a:lstStyle>
              <a:defPPr marR="0" lvl="0" algn="l" rtl="0">
                <a:lnSpc>
                  <a:spcPct val="100000"/>
                </a:lnSpc>
                <a:spcBef>
                  <a:spcPts val="0"/>
                </a:spcBef>
                <a:spcAft>
                  <a:spcPts val="0"/>
                </a:spcAft>
              </a:defPPr>
              <a:lvl1pPr marL="0" indent="0" algn="ctr">
                <a:lnSpc>
                  <a:spcPct val="90000"/>
                </a:lnSpc>
                <a:buClr>
                  <a:srgbClr val="FFFEFF"/>
                </a:buClr>
                <a:buSzPct val="25000"/>
                <a:buFont typeface="Arial"/>
                <a:defRPr sz="800">
                  <a:solidFill>
                    <a:schemeClr val="bg1"/>
                  </a:solidFill>
                  <a:latin typeface="Helvetica Neue" charset="0"/>
                  <a:ea typeface="Helvetica Neue" charset="0"/>
                  <a:cs typeface="Helvetica Neue" charset="0"/>
                </a:defRPr>
              </a:lvl1pPr>
            </a:lstStyle>
            <a:p>
              <a:r>
                <a:rPr lang="en-US" sz="1067" dirty="0">
                  <a:latin typeface="Arial" charset="0"/>
                  <a:ea typeface="Arial" charset="0"/>
                  <a:cs typeface="Arial" charset="0"/>
                  <a:sym typeface="Helvetica Neue"/>
                </a:rPr>
                <a:t>Public</a:t>
              </a:r>
            </a:p>
          </p:txBody>
        </p:sp>
        <p:sp>
          <p:nvSpPr>
            <p:cNvPr id="112" name="Shape 294"/>
            <p:cNvSpPr txBox="1"/>
            <p:nvPr/>
          </p:nvSpPr>
          <p:spPr>
            <a:xfrm>
              <a:off x="6092637" y="6122855"/>
              <a:ext cx="3443057" cy="347405"/>
            </a:xfrm>
            <a:prstGeom prst="rect">
              <a:avLst/>
            </a:prstGeom>
            <a:noFill/>
            <a:ln w="12700">
              <a:noFill/>
            </a:ln>
          </p:spPr>
          <p:txBody>
            <a:bodyPr lIns="121900" tIns="60933" rIns="121900" bIns="60933" anchor="ctr" anchorCtr="0">
              <a:noAutofit/>
            </a:bodyPr>
            <a:lstStyle/>
            <a:p>
              <a:pPr algn="ctr">
                <a:lnSpc>
                  <a:spcPct val="90000"/>
                </a:lnSpc>
                <a:spcBef>
                  <a:spcPts val="0"/>
                </a:spcBef>
                <a:buClr>
                  <a:srgbClr val="FFFEFF"/>
                </a:buClr>
                <a:buSzPct val="25000"/>
              </a:pPr>
              <a:r>
                <a:rPr lang="en-US" sz="1067" dirty="0">
                  <a:solidFill>
                    <a:schemeClr val="bg1"/>
                  </a:solidFill>
                  <a:latin typeface="Arial" charset="0"/>
                  <a:ea typeface="Arial" charset="0"/>
                  <a:cs typeface="Arial" charset="0"/>
                  <a:sym typeface="Helvetica Neue"/>
                </a:rPr>
                <a:t>Hybrid</a:t>
              </a:r>
            </a:p>
          </p:txBody>
        </p:sp>
        <p:sp>
          <p:nvSpPr>
            <p:cNvPr id="113" name="Shape 294"/>
            <p:cNvSpPr txBox="1"/>
            <p:nvPr/>
          </p:nvSpPr>
          <p:spPr>
            <a:xfrm>
              <a:off x="9535693" y="6134908"/>
              <a:ext cx="2389107" cy="347405"/>
            </a:xfrm>
            <a:prstGeom prst="rect">
              <a:avLst/>
            </a:prstGeom>
            <a:noFill/>
            <a:ln w="12700">
              <a:noFill/>
            </a:ln>
          </p:spPr>
          <p:txBody>
            <a:bodyPr lIns="121900" tIns="60933" rIns="121900" bIns="60933" anchor="ctr" anchorCtr="0">
              <a:noAutofit/>
            </a:bodyPr>
            <a:lstStyle>
              <a:defPPr marR="0" lvl="0" algn="l" rtl="0">
                <a:lnSpc>
                  <a:spcPct val="100000"/>
                </a:lnSpc>
                <a:spcBef>
                  <a:spcPts val="0"/>
                </a:spcBef>
                <a:spcAft>
                  <a:spcPts val="0"/>
                </a:spcAft>
                <a:defRPr/>
              </a:defPPr>
              <a:lvl1pPr marL="0" indent="0" algn="ctr">
                <a:lnSpc>
                  <a:spcPct val="90000"/>
                </a:lnSpc>
                <a:buClr>
                  <a:srgbClr val="FFFEFF"/>
                </a:buClr>
                <a:buSzPct val="25000"/>
                <a:buFont typeface="Arial"/>
                <a:defRPr sz="800">
                  <a:solidFill>
                    <a:schemeClr val="bg1"/>
                  </a:solidFill>
                  <a:latin typeface="Helvetica Neue" charset="0"/>
                  <a:ea typeface="Helvetica Neue" charset="0"/>
                  <a:cs typeface="Helvetica Neue" charset="0"/>
                </a:defRPr>
              </a:lvl1pPr>
            </a:lstStyle>
            <a:p>
              <a:r>
                <a:rPr lang="en-US" sz="1067" dirty="0">
                  <a:latin typeface="Arial" charset="0"/>
                  <a:ea typeface="Arial" charset="0"/>
                  <a:cs typeface="Arial" charset="0"/>
                  <a:sym typeface="Helvetica Neue"/>
                </a:rPr>
                <a:t>Private</a:t>
              </a:r>
            </a:p>
          </p:txBody>
        </p:sp>
        <p:cxnSp>
          <p:nvCxnSpPr>
            <p:cNvPr id="115" name="Straight Connector 114"/>
            <p:cNvCxnSpPr/>
            <p:nvPr/>
          </p:nvCxnSpPr>
          <p:spPr>
            <a:xfrm>
              <a:off x="9717949" y="5040681"/>
              <a:ext cx="3577" cy="994628"/>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10719900" y="5444337"/>
              <a:ext cx="0" cy="651132"/>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521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dissolv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dissolv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dissolv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1" y="1929526"/>
            <a:ext cx="3873283" cy="4351338"/>
          </a:xfrm>
        </p:spPr>
        <p:txBody>
          <a:bodyPr/>
          <a:lstStyle/>
          <a:p>
            <a:pPr marL="12700">
              <a:spcBef>
                <a:spcPts val="100"/>
              </a:spcBef>
              <a:tabLst>
                <a:tab pos="1010285" algn="l"/>
              </a:tabLst>
            </a:pPr>
            <a:r>
              <a:rPr lang="en-US" sz="2400" b="1" spc="-5" dirty="0">
                <a:solidFill>
                  <a:schemeClr val="accent5"/>
                </a:solidFill>
                <a:latin typeface="Calibri"/>
                <a:cs typeface="Calibri"/>
              </a:rPr>
              <a:t>Organization: </a:t>
            </a:r>
            <a:r>
              <a:rPr lang="en-US" sz="2000" spc="-5" dirty="0">
                <a:latin typeface="Calibri"/>
                <a:cs typeface="Calibri"/>
              </a:rPr>
              <a:t>groups </a:t>
            </a:r>
            <a:r>
              <a:rPr lang="en-US" sz="2000" dirty="0">
                <a:latin typeface="Calibri"/>
                <a:cs typeface="Calibri"/>
              </a:rPr>
              <a:t>all </a:t>
            </a:r>
            <a:r>
              <a:rPr lang="en-US" sz="2000" spc="-5" dirty="0">
                <a:latin typeface="Calibri"/>
                <a:cs typeface="Calibri"/>
              </a:rPr>
              <a:t>spaces together. Organization</a:t>
            </a:r>
            <a:r>
              <a:rPr lang="en-US" sz="2000" spc="-145" dirty="0">
                <a:latin typeface="Calibri"/>
                <a:cs typeface="Calibri"/>
              </a:rPr>
              <a:t> </a:t>
            </a:r>
            <a:r>
              <a:rPr lang="en-US" sz="2000" spc="-5" dirty="0">
                <a:latin typeface="Calibri"/>
                <a:cs typeface="Calibri"/>
              </a:rPr>
              <a:t>has  administrative task.</a:t>
            </a:r>
          </a:p>
          <a:p>
            <a:pPr marL="12700">
              <a:spcBef>
                <a:spcPts val="100"/>
              </a:spcBef>
              <a:tabLst>
                <a:tab pos="1010285" algn="l"/>
              </a:tabLst>
            </a:pPr>
            <a:endParaRPr lang="en-US" sz="2000" b="1" spc="-5" dirty="0">
              <a:solidFill>
                <a:schemeClr val="accent6"/>
              </a:solidFill>
              <a:latin typeface="Calibri"/>
              <a:cs typeface="Calibri"/>
            </a:endParaRPr>
          </a:p>
          <a:p>
            <a:pPr marL="12700">
              <a:lnSpc>
                <a:spcPct val="100000"/>
              </a:lnSpc>
              <a:spcBef>
                <a:spcPts val="100"/>
              </a:spcBef>
              <a:tabLst>
                <a:tab pos="1010285" algn="l"/>
              </a:tabLst>
            </a:pPr>
            <a:r>
              <a:rPr lang="en-US" sz="2400" b="1" spc="-5" dirty="0">
                <a:solidFill>
                  <a:schemeClr val="accent6"/>
                </a:solidFill>
                <a:latin typeface="Calibri"/>
                <a:cs typeface="Calibri"/>
              </a:rPr>
              <a:t>Space: </a:t>
            </a:r>
            <a:r>
              <a:rPr lang="en-US" spc="-5" dirty="0">
                <a:latin typeface="Calibri"/>
                <a:cs typeface="Calibri"/>
              </a:rPr>
              <a:t>contains application and</a:t>
            </a:r>
            <a:r>
              <a:rPr lang="en-US" spc="-20" dirty="0">
                <a:latin typeface="Calibri"/>
                <a:cs typeface="Calibri"/>
              </a:rPr>
              <a:t> </a:t>
            </a:r>
            <a:r>
              <a:rPr lang="en-US" spc="-5" dirty="0">
                <a:latin typeface="Calibri"/>
                <a:cs typeface="Calibri"/>
              </a:rPr>
              <a:t>services.</a:t>
            </a:r>
            <a:endParaRPr lang="en-US" sz="2400" dirty="0">
              <a:latin typeface="Times New Roman"/>
              <a:cs typeface="Times New Roman"/>
            </a:endParaRPr>
          </a:p>
          <a:p>
            <a:pPr marL="12700">
              <a:lnSpc>
                <a:spcPct val="100000"/>
              </a:lnSpc>
              <a:spcBef>
                <a:spcPts val="100"/>
              </a:spcBef>
              <a:tabLst>
                <a:tab pos="1010285" algn="l"/>
              </a:tabLst>
            </a:pPr>
            <a:endParaRPr lang="en-US" sz="2400" b="1" spc="-5" dirty="0">
              <a:solidFill>
                <a:schemeClr val="accent6"/>
              </a:solidFill>
              <a:latin typeface="Calibri"/>
              <a:cs typeface="Calibri"/>
            </a:endParaRPr>
          </a:p>
          <a:p>
            <a:pPr marL="12700">
              <a:lnSpc>
                <a:spcPct val="100000"/>
              </a:lnSpc>
              <a:spcBef>
                <a:spcPts val="100"/>
              </a:spcBef>
              <a:tabLst>
                <a:tab pos="1010285" algn="l"/>
              </a:tabLst>
            </a:pPr>
            <a:r>
              <a:rPr lang="en-US" sz="2400" b="1" spc="-5" dirty="0">
                <a:solidFill>
                  <a:schemeClr val="accent1"/>
                </a:solidFill>
                <a:latin typeface="Calibri"/>
                <a:cs typeface="Calibri"/>
              </a:rPr>
              <a:t>User account: </a:t>
            </a:r>
            <a:r>
              <a:rPr lang="en-US" spc="-5" dirty="0">
                <a:latin typeface="Calibri"/>
                <a:cs typeface="Calibri"/>
              </a:rPr>
              <a:t>consists of username and </a:t>
            </a:r>
            <a:r>
              <a:rPr lang="en-US" spc="-10" dirty="0">
                <a:latin typeface="Calibri"/>
                <a:cs typeface="Calibri"/>
              </a:rPr>
              <a:t>password:  </a:t>
            </a:r>
            <a:r>
              <a:rPr lang="en-US" spc="-5" dirty="0">
                <a:latin typeface="Calibri"/>
                <a:cs typeface="Calibri"/>
              </a:rPr>
              <a:t>username </a:t>
            </a:r>
            <a:r>
              <a:rPr lang="en-US" dirty="0">
                <a:latin typeface="Calibri"/>
                <a:cs typeface="Calibri"/>
              </a:rPr>
              <a:t>are </a:t>
            </a:r>
            <a:r>
              <a:rPr lang="en-US" spc="-5" dirty="0">
                <a:latin typeface="Calibri"/>
                <a:cs typeface="Calibri"/>
              </a:rPr>
              <a:t>usually email.</a:t>
            </a:r>
            <a:endParaRPr lang="en-US" dirty="0">
              <a:latin typeface="Calibri"/>
              <a:cs typeface="Calibri"/>
            </a:endParaRPr>
          </a:p>
          <a:p>
            <a:pPr marL="12700">
              <a:lnSpc>
                <a:spcPct val="100000"/>
              </a:lnSpc>
              <a:spcBef>
                <a:spcPts val="100"/>
              </a:spcBef>
              <a:tabLst>
                <a:tab pos="1010285" algn="l"/>
              </a:tabLst>
            </a:pPr>
            <a:endParaRPr lang="en-US" sz="2400" b="1" spc="-5" dirty="0">
              <a:solidFill>
                <a:schemeClr val="accent6"/>
              </a:solidFill>
              <a:latin typeface="Calibri"/>
              <a:cs typeface="Calibri"/>
            </a:endParaRPr>
          </a:p>
          <a:p>
            <a:pPr marL="12700">
              <a:lnSpc>
                <a:spcPct val="100000"/>
              </a:lnSpc>
              <a:spcBef>
                <a:spcPts val="100"/>
              </a:spcBef>
              <a:tabLst>
                <a:tab pos="1010285" algn="l"/>
              </a:tabLst>
            </a:pPr>
            <a:r>
              <a:rPr lang="en-US" sz="2400" b="1" spc="-5" dirty="0">
                <a:solidFill>
                  <a:schemeClr val="accent2"/>
                </a:solidFill>
                <a:latin typeface="Calibri"/>
                <a:cs typeface="Calibri"/>
              </a:rPr>
              <a:t>Quotas: </a:t>
            </a:r>
            <a:r>
              <a:rPr lang="en-US" dirty="0">
                <a:latin typeface="Calibri"/>
                <a:cs typeface="Calibri"/>
              </a:rPr>
              <a:t>are </a:t>
            </a:r>
            <a:r>
              <a:rPr lang="en-US" spc="-5" dirty="0">
                <a:latin typeface="Calibri"/>
                <a:cs typeface="Calibri"/>
              </a:rPr>
              <a:t>size constraints for organization and spaces.  used </a:t>
            </a:r>
            <a:r>
              <a:rPr lang="en-US" dirty="0">
                <a:latin typeface="Calibri"/>
                <a:cs typeface="Calibri"/>
              </a:rPr>
              <a:t>to </a:t>
            </a:r>
            <a:r>
              <a:rPr lang="en-US" spc="-5" dirty="0">
                <a:latin typeface="Calibri"/>
                <a:cs typeface="Calibri"/>
              </a:rPr>
              <a:t>control</a:t>
            </a:r>
            <a:r>
              <a:rPr lang="en-US" spc="-30" dirty="0">
                <a:latin typeface="Calibri"/>
                <a:cs typeface="Calibri"/>
              </a:rPr>
              <a:t> </a:t>
            </a:r>
            <a:r>
              <a:rPr lang="en-US" spc="-5" dirty="0">
                <a:latin typeface="Calibri"/>
                <a:cs typeface="Calibri"/>
              </a:rPr>
              <a:t>cost.</a:t>
            </a:r>
            <a:endParaRPr lang="en-US" dirty="0">
              <a:latin typeface="Calibri"/>
              <a:cs typeface="Calibri"/>
            </a:endParaRPr>
          </a:p>
          <a:p>
            <a:endParaRPr lang="en-US" dirty="0"/>
          </a:p>
        </p:txBody>
      </p:sp>
      <p:sp>
        <p:nvSpPr>
          <p:cNvPr id="4" name="Text Placeholder 3"/>
          <p:cNvSpPr>
            <a:spLocks noGrp="1"/>
          </p:cNvSpPr>
          <p:nvPr>
            <p:ph type="body" sz="quarter" idx="10"/>
          </p:nvPr>
        </p:nvSpPr>
        <p:spPr/>
        <p:txBody>
          <a:bodyPr/>
          <a:lstStyle/>
          <a:p>
            <a:r>
              <a:rPr lang="en-US" dirty="0"/>
              <a:t>IBM Cloud Account</a:t>
            </a:r>
          </a:p>
        </p:txBody>
      </p:sp>
      <p:sp>
        <p:nvSpPr>
          <p:cNvPr id="5" name="Text Placeholder 4"/>
          <p:cNvSpPr>
            <a:spLocks noGrp="1"/>
          </p:cNvSpPr>
          <p:nvPr>
            <p:ph type="body" sz="quarter" idx="11"/>
          </p:nvPr>
        </p:nvSpPr>
        <p:spPr/>
        <p:txBody>
          <a:bodyPr/>
          <a:lstStyle/>
          <a:p>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429" t="7781" r="1232" b="1878"/>
          <a:stretch/>
        </p:blipFill>
        <p:spPr>
          <a:xfrm>
            <a:off x="4711484" y="2516619"/>
            <a:ext cx="7346198" cy="3177152"/>
          </a:xfrm>
          <a:prstGeom prst="rect">
            <a:avLst/>
          </a:prstGeom>
        </p:spPr>
      </p:pic>
      <p:sp>
        <p:nvSpPr>
          <p:cNvPr id="7" name="Rounded Rectangle 6"/>
          <p:cNvSpPr/>
          <p:nvPr/>
        </p:nvSpPr>
        <p:spPr>
          <a:xfrm>
            <a:off x="5075694" y="5275317"/>
            <a:ext cx="1813302" cy="278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2</a:t>
            </a:r>
          </a:p>
        </p:txBody>
      </p:sp>
      <p:sp>
        <p:nvSpPr>
          <p:cNvPr id="12" name="Rounded Rectangle 11"/>
          <p:cNvSpPr/>
          <p:nvPr/>
        </p:nvSpPr>
        <p:spPr>
          <a:xfrm>
            <a:off x="5075694" y="4940249"/>
            <a:ext cx="1813302" cy="278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1</a:t>
            </a:r>
          </a:p>
        </p:txBody>
      </p:sp>
      <p:grpSp>
        <p:nvGrpSpPr>
          <p:cNvPr id="3" name="Group 2"/>
          <p:cNvGrpSpPr/>
          <p:nvPr/>
        </p:nvGrpSpPr>
        <p:grpSpPr>
          <a:xfrm>
            <a:off x="4711484" y="1784148"/>
            <a:ext cx="7346198" cy="3909624"/>
            <a:chOff x="4711484" y="1784148"/>
            <a:chExt cx="7346198" cy="3909624"/>
          </a:xfrm>
        </p:grpSpPr>
        <p:sp>
          <p:nvSpPr>
            <p:cNvPr id="13" name="Frame 12"/>
            <p:cNvSpPr/>
            <p:nvPr/>
          </p:nvSpPr>
          <p:spPr>
            <a:xfrm>
              <a:off x="4711484" y="1784148"/>
              <a:ext cx="7346198" cy="3909624"/>
            </a:xfrm>
            <a:prstGeom prst="frame">
              <a:avLst>
                <a:gd name="adj1" fmla="val 20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4835471" y="2037925"/>
              <a:ext cx="7098224" cy="369332"/>
            </a:xfrm>
            <a:prstGeom prst="rect">
              <a:avLst/>
            </a:prstGeom>
            <a:noFill/>
          </p:spPr>
          <p:txBody>
            <a:bodyPr wrap="square" rtlCol="0">
              <a:spAutoFit/>
            </a:bodyPr>
            <a:lstStyle/>
            <a:p>
              <a:pPr algn="ctr"/>
              <a:r>
                <a:rPr lang="en-US" dirty="0"/>
                <a:t>IBM Cloud Account</a:t>
              </a:r>
            </a:p>
          </p:txBody>
        </p:sp>
      </p:grpSp>
      <p:sp>
        <p:nvSpPr>
          <p:cNvPr id="15" name="Rounded Rectangle 14"/>
          <p:cNvSpPr/>
          <p:nvPr/>
        </p:nvSpPr>
        <p:spPr>
          <a:xfrm>
            <a:off x="7477932" y="5265712"/>
            <a:ext cx="1813302" cy="278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1</a:t>
            </a:r>
          </a:p>
        </p:txBody>
      </p:sp>
      <p:sp>
        <p:nvSpPr>
          <p:cNvPr id="17" name="Rounded Rectangle 16"/>
          <p:cNvSpPr/>
          <p:nvPr/>
        </p:nvSpPr>
        <p:spPr>
          <a:xfrm>
            <a:off x="9855628" y="5277501"/>
            <a:ext cx="1813302" cy="278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2</a:t>
            </a:r>
          </a:p>
        </p:txBody>
      </p:sp>
      <p:sp>
        <p:nvSpPr>
          <p:cNvPr id="18" name="Frame 17"/>
          <p:cNvSpPr/>
          <p:nvPr/>
        </p:nvSpPr>
        <p:spPr>
          <a:xfrm>
            <a:off x="4880673" y="2919434"/>
            <a:ext cx="2124561" cy="614180"/>
          </a:xfrm>
          <a:prstGeom prst="frame">
            <a:avLst>
              <a:gd name="adj1" fmla="val 2082"/>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p:cNvSpPr/>
          <p:nvPr/>
        </p:nvSpPr>
        <p:spPr>
          <a:xfrm>
            <a:off x="4880672" y="3589712"/>
            <a:ext cx="2124561" cy="614180"/>
          </a:xfrm>
          <a:prstGeom prst="frame">
            <a:avLst>
              <a:gd name="adj1" fmla="val 2082"/>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p:cNvSpPr/>
          <p:nvPr/>
        </p:nvSpPr>
        <p:spPr>
          <a:xfrm>
            <a:off x="7166673" y="2516618"/>
            <a:ext cx="2457774" cy="3115159"/>
          </a:xfrm>
          <a:prstGeom prst="frame">
            <a:avLst>
              <a:gd name="adj1" fmla="val 2082"/>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3468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dissolve">
                                      <p:cBhvr>
                                        <p:cTn id="11" dur="500"/>
                                        <p:tgtEl>
                                          <p:spTgt spid="2">
                                            <p:txEl>
                                              <p:pRg st="0" end="0"/>
                                            </p:txEl>
                                          </p:spTgt>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dissolve">
                                      <p:cBhvr>
                                        <p:cTn id="24" dur="500"/>
                                        <p:tgtEl>
                                          <p:spTgt spid="2">
                                            <p:txEl>
                                              <p:pRg st="4" end="4"/>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500"/>
                                        <p:tgtEl>
                                          <p:spTgt spid="7"/>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500"/>
                                        <p:tgtEl>
                                          <p:spTgt spid="15"/>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dissolv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animEffect transition="in" filter="dissolve">
                                      <p:cBhvr>
                                        <p:cTn id="41" dur="500"/>
                                        <p:tgtEl>
                                          <p:spTgt spid="2">
                                            <p:txEl>
                                              <p:pRg st="6" end="6"/>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dissolve">
                                      <p:cBhvr>
                                        <p:cTn id="44" dur="500"/>
                                        <p:tgtEl>
                                          <p:spTgt spid="20"/>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dissolve">
                                      <p:cBhvr>
                                        <p:cTn id="47" dur="500"/>
                                        <p:tgtEl>
                                          <p:spTgt spid="18"/>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dissolve">
                                      <p:cBhvr>
                                        <p:cTn id="5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5" grpId="0" animBg="1"/>
      <p:bldP spid="17" grpId="0" animBg="1"/>
      <p:bldP spid="18" grpId="0" animBg="1"/>
      <p:bldP spid="19"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Deploy some services</a:t>
            </a:r>
          </a:p>
          <a:p>
            <a:endParaRPr lang="en-US" dirty="0"/>
          </a:p>
          <a:p>
            <a:r>
              <a:rPr lang="en-US" dirty="0"/>
              <a:t>Build some connections</a:t>
            </a:r>
          </a:p>
          <a:p>
            <a:endParaRPr lang="en-US" dirty="0"/>
          </a:p>
          <a:p>
            <a:r>
              <a:rPr lang="en-US" dirty="0"/>
              <a:t>Write some code!</a:t>
            </a:r>
          </a:p>
        </p:txBody>
      </p:sp>
      <p:sp>
        <p:nvSpPr>
          <p:cNvPr id="3" name="Text Placeholder 2"/>
          <p:cNvSpPr>
            <a:spLocks noGrp="1"/>
          </p:cNvSpPr>
          <p:nvPr>
            <p:ph type="body" sz="quarter" idx="10"/>
          </p:nvPr>
        </p:nvSpPr>
        <p:spPr/>
        <p:txBody>
          <a:bodyPr anchor="t"/>
          <a:lstStyle/>
          <a:p>
            <a:r>
              <a:rPr lang="en-US" sz="3150"/>
              <a:t>Let’s Do Some Hands-On!</a:t>
            </a:r>
          </a:p>
        </p:txBody>
      </p:sp>
      <p:sp>
        <p:nvSpPr>
          <p:cNvPr id="4" name="Text Placeholder 3"/>
          <p:cNvSpPr>
            <a:spLocks noGrp="1"/>
          </p:cNvSpPr>
          <p:nvPr>
            <p:ph type="body" sz="quarter" idx="11"/>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0801" y="1929526"/>
            <a:ext cx="6223000" cy="4406900"/>
          </a:xfrm>
          <a:prstGeom prst="rect">
            <a:avLst/>
          </a:prstGeom>
        </p:spPr>
      </p:pic>
    </p:spTree>
    <p:extLst>
      <p:ext uri="{BB962C8B-B14F-4D97-AF65-F5344CB8AC3E}">
        <p14:creationId xmlns:p14="http://schemas.microsoft.com/office/powerpoint/2010/main" val="350151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Cloud makes it easy to scale and balance…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198" y="1579628"/>
            <a:ext cx="4762500" cy="47625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32" y="1689695"/>
            <a:ext cx="6808230" cy="4542366"/>
          </a:xfrm>
          <a:prstGeom prst="rect">
            <a:avLst/>
          </a:prstGeom>
        </p:spPr>
      </p:pic>
    </p:spTree>
    <p:extLst>
      <p:ext uri="{BB962C8B-B14F-4D97-AF65-F5344CB8AC3E}">
        <p14:creationId xmlns:p14="http://schemas.microsoft.com/office/powerpoint/2010/main" val="498041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0343" y="1579628"/>
            <a:ext cx="7829873" cy="4821172"/>
          </a:xfrm>
        </p:spPr>
      </p:pic>
      <p:sp>
        <p:nvSpPr>
          <p:cNvPr id="3" name="Title 2"/>
          <p:cNvSpPr>
            <a:spLocks noGrp="1"/>
          </p:cNvSpPr>
          <p:nvPr>
            <p:ph type="title"/>
          </p:nvPr>
        </p:nvSpPr>
        <p:spPr/>
        <p:txBody>
          <a:bodyPr/>
          <a:lstStyle/>
          <a:p>
            <a:r>
              <a:rPr lang="en-US" dirty="0"/>
              <a:t>But that makes it easy to break things</a:t>
            </a:r>
            <a:r>
              <a:rPr lang="mr-IN" dirty="0"/>
              <a:t>…</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6857" y="1579628"/>
            <a:ext cx="3302000" cy="2463800"/>
          </a:xfrm>
          <a:prstGeom prst="rect">
            <a:avLst/>
          </a:prstGeom>
        </p:spPr>
      </p:pic>
    </p:spTree>
    <p:extLst>
      <p:ext uri="{BB962C8B-B14F-4D97-AF65-F5344CB8AC3E}">
        <p14:creationId xmlns:p14="http://schemas.microsoft.com/office/powerpoint/2010/main" val="1976662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D6ADAF-A996-D945-82C2-412E75A068CB}"/>
              </a:ext>
            </a:extLst>
          </p:cNvPr>
          <p:cNvSpPr>
            <a:spLocks noGrp="1"/>
          </p:cNvSpPr>
          <p:nvPr>
            <p:ph idx="1"/>
          </p:nvPr>
        </p:nvSpPr>
        <p:spPr>
          <a:xfrm>
            <a:off x="530343" y="1791985"/>
            <a:ext cx="11388513" cy="4322656"/>
          </a:xfrm>
        </p:spPr>
        <p:txBody>
          <a:bodyPr/>
          <a:lstStyle/>
          <a:p>
            <a:r>
              <a:rPr lang="en-US" dirty="0"/>
              <a:t>Small Teams for each service</a:t>
            </a:r>
          </a:p>
          <a:p>
            <a:endParaRPr lang="en-US" dirty="0"/>
          </a:p>
          <a:p>
            <a:r>
              <a:rPr lang="en-US" dirty="0"/>
              <a:t>No dependencies across services</a:t>
            </a:r>
          </a:p>
          <a:p>
            <a:r>
              <a:rPr lang="en-US" dirty="0"/>
              <a:t> - Independent Code, Independent Scaling, </a:t>
            </a:r>
          </a:p>
          <a:p>
            <a:r>
              <a:rPr lang="en-US" dirty="0"/>
              <a:t>Independent technology (polyglot)</a:t>
            </a:r>
          </a:p>
          <a:p>
            <a:endParaRPr lang="en-US" dirty="0"/>
          </a:p>
        </p:txBody>
      </p:sp>
      <p:sp>
        <p:nvSpPr>
          <p:cNvPr id="3" name="Title 2">
            <a:extLst>
              <a:ext uri="{FF2B5EF4-FFF2-40B4-BE49-F238E27FC236}">
                <a16:creationId xmlns:a16="http://schemas.microsoft.com/office/drawing/2014/main" id="{2490264C-B778-F649-AE19-9DD968209418}"/>
              </a:ext>
            </a:extLst>
          </p:cNvPr>
          <p:cNvSpPr>
            <a:spLocks noGrp="1"/>
          </p:cNvSpPr>
          <p:nvPr>
            <p:ph type="title"/>
          </p:nvPr>
        </p:nvSpPr>
        <p:spPr/>
        <p:txBody>
          <a:bodyPr/>
          <a:lstStyle/>
          <a:p>
            <a:r>
              <a:rPr lang="en-US" dirty="0" err="1"/>
              <a:t>Microservices</a:t>
            </a:r>
            <a:r>
              <a:rPr lang="en-US" dirty="0"/>
              <a:t> Advantages</a:t>
            </a:r>
          </a:p>
        </p:txBody>
      </p:sp>
      <p:pic>
        <p:nvPicPr>
          <p:cNvPr id="9218" name="Picture 2" descr="Image result for microservices cartoon">
            <a:extLst>
              <a:ext uri="{FF2B5EF4-FFF2-40B4-BE49-F238E27FC236}">
                <a16:creationId xmlns:a16="http://schemas.microsoft.com/office/drawing/2014/main" id="{C08DD3F2-5F22-7144-BDC1-D3BE6D3CE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1742" y="970028"/>
            <a:ext cx="5987114" cy="5485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250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12700">
              <a:lnSpc>
                <a:spcPct val="100000"/>
              </a:lnSpc>
              <a:spcBef>
                <a:spcPts val="100"/>
              </a:spcBef>
            </a:pPr>
            <a:r>
              <a:rPr lang="en-US" b="1" spc="-10" dirty="0">
                <a:latin typeface="Arial"/>
                <a:cs typeface="Arial"/>
              </a:rPr>
              <a:t>Upon completion of this </a:t>
            </a:r>
            <a:r>
              <a:rPr lang="en-US" b="1" spc="-5" dirty="0">
                <a:latin typeface="Arial"/>
                <a:cs typeface="Arial"/>
              </a:rPr>
              <a:t>presentation, you should </a:t>
            </a:r>
            <a:r>
              <a:rPr lang="en-US" b="1" spc="-10" dirty="0">
                <a:latin typeface="Arial"/>
                <a:cs typeface="Arial"/>
              </a:rPr>
              <a:t>be able</a:t>
            </a:r>
            <a:r>
              <a:rPr lang="en-US" b="1" spc="50" dirty="0">
                <a:latin typeface="Arial"/>
                <a:cs typeface="Arial"/>
              </a:rPr>
              <a:t> </a:t>
            </a:r>
            <a:r>
              <a:rPr lang="en-US" b="1" spc="-5" dirty="0">
                <a:latin typeface="Arial"/>
                <a:cs typeface="Arial"/>
              </a:rPr>
              <a:t>to:</a:t>
            </a:r>
            <a:endParaRPr lang="en-US" b="1" dirty="0">
              <a:latin typeface="Arial"/>
              <a:cs typeface="Arial"/>
            </a:endParaRPr>
          </a:p>
          <a:p>
            <a:pPr marL="444500" marR="379730" indent="-215900">
              <a:lnSpc>
                <a:spcPct val="100000"/>
              </a:lnSpc>
              <a:buChar char="•"/>
              <a:tabLst>
                <a:tab pos="507365" algn="l"/>
                <a:tab pos="508000" algn="l"/>
              </a:tabLst>
            </a:pPr>
            <a:r>
              <a:rPr lang="en-US" spc="-10" dirty="0">
                <a:latin typeface="Arial"/>
                <a:cs typeface="Arial"/>
              </a:rPr>
              <a:t>Describe </a:t>
            </a:r>
            <a:r>
              <a:rPr lang="en-US" spc="-5" dirty="0">
                <a:latin typeface="Arial"/>
                <a:cs typeface="Arial"/>
              </a:rPr>
              <a:t>basic </a:t>
            </a:r>
            <a:r>
              <a:rPr lang="en-US" spc="-10" dirty="0">
                <a:latin typeface="Arial"/>
                <a:cs typeface="Arial"/>
              </a:rPr>
              <a:t>Cloud information:</a:t>
            </a:r>
          </a:p>
          <a:p>
            <a:pPr marL="674688" marR="379730" lvl="1" indent="-215900">
              <a:tabLst>
                <a:tab pos="507365" algn="l"/>
                <a:tab pos="508000" algn="l"/>
              </a:tabLst>
            </a:pPr>
            <a:r>
              <a:rPr lang="en-US" spc="-10" dirty="0">
                <a:cs typeface="Arial"/>
              </a:rPr>
              <a:t>Types of Clouds</a:t>
            </a:r>
          </a:p>
          <a:p>
            <a:pPr marL="674688" marR="379730" lvl="1" indent="-215900">
              <a:tabLst>
                <a:tab pos="507365" algn="l"/>
                <a:tab pos="508000" algn="l"/>
              </a:tabLst>
            </a:pPr>
            <a:r>
              <a:rPr lang="en-US" spc="-10" dirty="0">
                <a:cs typeface="Arial"/>
              </a:rPr>
              <a:t>Types of Cloud Service Models</a:t>
            </a:r>
          </a:p>
          <a:p>
            <a:pPr marL="674688" marR="379730" lvl="1" indent="-215900">
              <a:tabLst>
                <a:tab pos="507365" algn="l"/>
                <a:tab pos="508000" algn="l"/>
              </a:tabLst>
            </a:pPr>
            <a:r>
              <a:rPr lang="en-US" dirty="0">
                <a:cs typeface="Arial"/>
              </a:rPr>
              <a:t>Cloud Architecture basics</a:t>
            </a:r>
            <a:endParaRPr lang="en-US" spc="-10" dirty="0">
              <a:latin typeface="Arial"/>
              <a:cs typeface="Arial"/>
            </a:endParaRPr>
          </a:p>
          <a:p>
            <a:pPr marL="444500" marR="379730" indent="-215900">
              <a:lnSpc>
                <a:spcPct val="100000"/>
              </a:lnSpc>
              <a:buChar char="•"/>
              <a:tabLst>
                <a:tab pos="507365" algn="l"/>
                <a:tab pos="508000" algn="l"/>
              </a:tabLst>
            </a:pPr>
            <a:r>
              <a:rPr lang="en-US" spc="-10" dirty="0">
                <a:latin typeface="Arial"/>
                <a:cs typeface="Arial"/>
              </a:rPr>
              <a:t>Describe </a:t>
            </a:r>
            <a:r>
              <a:rPr lang="en-US" spc="-10" dirty="0" err="1">
                <a:latin typeface="Arial"/>
                <a:cs typeface="Arial"/>
              </a:rPr>
              <a:t>Microservices</a:t>
            </a:r>
            <a:r>
              <a:rPr lang="en-US" spc="-10" dirty="0">
                <a:latin typeface="Arial"/>
                <a:cs typeface="Arial"/>
              </a:rPr>
              <a:t> and </a:t>
            </a:r>
            <a:r>
              <a:rPr lang="en-US" spc="-10" dirty="0" err="1">
                <a:latin typeface="Arial"/>
                <a:cs typeface="Arial"/>
              </a:rPr>
              <a:t>microservice</a:t>
            </a:r>
            <a:r>
              <a:rPr lang="en-US" spc="-10" dirty="0">
                <a:latin typeface="Arial"/>
                <a:cs typeface="Arial"/>
              </a:rPr>
              <a:t> and </a:t>
            </a:r>
            <a:r>
              <a:rPr lang="en-US" spc="-10" dirty="0" err="1">
                <a:latin typeface="Arial"/>
                <a:cs typeface="Arial"/>
              </a:rPr>
              <a:t>serverless</a:t>
            </a:r>
            <a:r>
              <a:rPr lang="en-US" spc="-10" dirty="0">
                <a:latin typeface="Arial"/>
                <a:cs typeface="Arial"/>
              </a:rPr>
              <a:t> architectures</a:t>
            </a:r>
          </a:p>
          <a:p>
            <a:pPr marL="444500" indent="-215900">
              <a:lnSpc>
                <a:spcPct val="100000"/>
              </a:lnSpc>
              <a:buChar char="•"/>
              <a:tabLst>
                <a:tab pos="507365" algn="l"/>
                <a:tab pos="508000" algn="l"/>
              </a:tabLst>
            </a:pPr>
            <a:r>
              <a:rPr lang="en-US" spc="-10" dirty="0">
                <a:latin typeface="Arial"/>
                <a:cs typeface="Arial"/>
              </a:rPr>
              <a:t>Understand IBM Cloud</a:t>
            </a:r>
            <a:r>
              <a:rPr lang="en-US" dirty="0">
                <a:latin typeface="Arial"/>
                <a:cs typeface="Arial"/>
              </a:rPr>
              <a:t> specific </a:t>
            </a:r>
            <a:r>
              <a:rPr lang="en-US" spc="-10" dirty="0">
                <a:latin typeface="Arial"/>
                <a:cs typeface="Arial"/>
              </a:rPr>
              <a:t>terminology</a:t>
            </a:r>
            <a:endParaRPr lang="en-US" sz="2400" dirty="0">
              <a:latin typeface="Times New Roman"/>
              <a:cs typeface="Times New Roman"/>
            </a:endParaRPr>
          </a:p>
          <a:p>
            <a:pPr marL="12700">
              <a:lnSpc>
                <a:spcPct val="100000"/>
              </a:lnSpc>
            </a:pPr>
            <a:r>
              <a:rPr lang="en-US" b="1" spc="-10" dirty="0">
                <a:latin typeface="Arial"/>
                <a:cs typeface="Arial"/>
              </a:rPr>
              <a:t>Upon completion of </a:t>
            </a:r>
            <a:r>
              <a:rPr lang="en-US" b="1" spc="-5" dirty="0">
                <a:latin typeface="Arial"/>
                <a:cs typeface="Arial"/>
              </a:rPr>
              <a:t>the labs, </a:t>
            </a:r>
            <a:r>
              <a:rPr lang="en-US" b="1" dirty="0">
                <a:latin typeface="Arial"/>
                <a:cs typeface="Arial"/>
              </a:rPr>
              <a:t>you </a:t>
            </a:r>
            <a:r>
              <a:rPr lang="en-US" b="1" spc="-5" dirty="0">
                <a:latin typeface="Arial"/>
                <a:cs typeface="Arial"/>
              </a:rPr>
              <a:t>will </a:t>
            </a:r>
            <a:r>
              <a:rPr lang="en-US" b="1" spc="-10" dirty="0">
                <a:latin typeface="Arial"/>
                <a:cs typeface="Arial"/>
              </a:rPr>
              <a:t>have:</a:t>
            </a:r>
            <a:endParaRPr lang="en-US" b="1" dirty="0">
              <a:latin typeface="Arial"/>
              <a:cs typeface="Arial"/>
            </a:endParaRPr>
          </a:p>
          <a:p>
            <a:pPr marL="444500" indent="-215900">
              <a:lnSpc>
                <a:spcPct val="100000"/>
              </a:lnSpc>
              <a:buChar char="•"/>
              <a:tabLst>
                <a:tab pos="443865" algn="l"/>
                <a:tab pos="444500" algn="l"/>
              </a:tabLst>
            </a:pPr>
            <a:r>
              <a:rPr lang="en-US" spc="-10" dirty="0">
                <a:latin typeface="Arial"/>
                <a:cs typeface="Arial"/>
              </a:rPr>
              <a:t>Created an IBM Cloud Account</a:t>
            </a:r>
          </a:p>
          <a:p>
            <a:pPr marL="444500" indent="-215900">
              <a:lnSpc>
                <a:spcPct val="100000"/>
              </a:lnSpc>
              <a:buChar char="•"/>
              <a:tabLst>
                <a:tab pos="443865" algn="l"/>
                <a:tab pos="444500" algn="l"/>
              </a:tabLst>
            </a:pPr>
            <a:r>
              <a:rPr lang="en-US" spc="-10" dirty="0">
                <a:latin typeface="Arial"/>
                <a:cs typeface="Arial"/>
              </a:rPr>
              <a:t>Navigated the UI and Provisioned Basic IBM Cloud Services</a:t>
            </a:r>
          </a:p>
          <a:p>
            <a:pPr marL="444500" indent="-215900">
              <a:lnSpc>
                <a:spcPct val="100000"/>
              </a:lnSpc>
              <a:buChar char="•"/>
              <a:tabLst>
                <a:tab pos="443865" algn="l"/>
                <a:tab pos="444500" algn="l"/>
              </a:tabLst>
            </a:pPr>
            <a:r>
              <a:rPr lang="en-US" spc="-10" dirty="0">
                <a:latin typeface="Arial"/>
                <a:cs typeface="Arial"/>
              </a:rPr>
              <a:t>Connected some APIs on the cloud platform</a:t>
            </a:r>
            <a:endParaRPr lang="en-US" dirty="0">
              <a:latin typeface="Arial"/>
              <a:cs typeface="Arial"/>
            </a:endParaRPr>
          </a:p>
        </p:txBody>
      </p:sp>
      <p:sp>
        <p:nvSpPr>
          <p:cNvPr id="2" name="Text Placeholder 1"/>
          <p:cNvSpPr>
            <a:spLocks noGrp="1"/>
          </p:cNvSpPr>
          <p:nvPr>
            <p:ph type="body" sz="quarter" idx="10"/>
          </p:nvPr>
        </p:nvSpPr>
        <p:spPr/>
        <p:txBody>
          <a:bodyPr/>
          <a:lstStyle/>
          <a:p>
            <a:r>
              <a:rPr lang="en-US" dirty="0"/>
              <a:t>Course Objectives</a:t>
            </a:r>
          </a:p>
        </p:txBody>
      </p:sp>
      <p:sp>
        <p:nvSpPr>
          <p:cNvPr id="5" name="Text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667355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About Me</a:t>
            </a:r>
          </a:p>
        </p:txBody>
      </p:sp>
      <p:sp>
        <p:nvSpPr>
          <p:cNvPr id="7" name="Content Placeholder 1">
            <a:extLst>
              <a:ext uri="{FF2B5EF4-FFF2-40B4-BE49-F238E27FC236}">
                <a16:creationId xmlns:a16="http://schemas.microsoft.com/office/drawing/2014/main" id="{C843B3CA-4508-47B2-9D83-62FAD5E565A6}"/>
              </a:ext>
            </a:extLst>
          </p:cNvPr>
          <p:cNvSpPr txBox="1">
            <a:spLocks/>
          </p:cNvSpPr>
          <p:nvPr/>
        </p:nvSpPr>
        <p:spPr>
          <a:xfrm>
            <a:off x="3079650" y="1680829"/>
            <a:ext cx="6559958" cy="4425223"/>
          </a:xfrm>
          <a:prstGeom prst="rect">
            <a:avLst/>
          </a:prstGeom>
        </p:spPr>
        <p:txBody>
          <a:bodyPr/>
          <a:lstStyle>
            <a:lvl1pPr marL="228600" indent="-228600" algn="l" defTabSz="914400" rtl="0" eaLnBrk="1" latinLnBrk="0" hangingPunct="1">
              <a:lnSpc>
                <a:spcPct val="90000"/>
              </a:lnSpc>
              <a:spcBef>
                <a:spcPts val="1000"/>
              </a:spcBef>
              <a:buFont typeface="Arial"/>
              <a:buChar char="•"/>
              <a:defRPr sz="2000" kern="1200">
                <a:solidFill>
                  <a:srgbClr val="19354D"/>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1800" kern="1200">
                <a:solidFill>
                  <a:srgbClr val="19354D"/>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800" kern="1200">
                <a:solidFill>
                  <a:srgbClr val="19354D"/>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600" kern="1200">
                <a:solidFill>
                  <a:srgbClr val="19354D"/>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rgbClr val="19354D"/>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171">
              <a:buNone/>
            </a:pPr>
            <a:r>
              <a:rPr lang="en-US" sz="2799" b="1" dirty="0">
                <a:latin typeface="Arial" panose="020B0604020202020204"/>
              </a:rPr>
              <a:t>Focus / Passion</a:t>
            </a:r>
          </a:p>
          <a:p>
            <a:pPr marL="228543" indent="-228543" defTabSz="914171"/>
            <a:r>
              <a:rPr lang="en-US" dirty="0">
                <a:latin typeface="Arial" panose="020B0604020202020204"/>
              </a:rPr>
              <a:t>AI, Cognitive, Emerging Technology</a:t>
            </a:r>
          </a:p>
          <a:p>
            <a:pPr marL="228543" indent="-228543" defTabSz="914171"/>
            <a:r>
              <a:rPr lang="en-US" dirty="0">
                <a:latin typeface="Arial" panose="020B0604020202020204"/>
              </a:rPr>
              <a:t>Analytics</a:t>
            </a:r>
          </a:p>
          <a:p>
            <a:pPr marL="228543" indent="-228543" defTabSz="914171"/>
            <a:r>
              <a:rPr lang="en-US" dirty="0">
                <a:latin typeface="Arial" panose="020B0604020202020204"/>
              </a:rPr>
              <a:t>Data (Architecture, Modeling, Integration)</a:t>
            </a:r>
          </a:p>
          <a:p>
            <a:pPr marL="228543" indent="-228543" defTabSz="914171"/>
            <a:r>
              <a:rPr lang="en-US" dirty="0">
                <a:latin typeface="Arial" panose="020B0604020202020204"/>
              </a:rPr>
              <a:t>Cloud Service Architecture</a:t>
            </a:r>
          </a:p>
          <a:p>
            <a:pPr marL="228543" indent="-228543" defTabSz="914171"/>
            <a:r>
              <a:rPr lang="en-US" dirty="0">
                <a:latin typeface="Arial" panose="020B0604020202020204"/>
              </a:rPr>
              <a:t>Applying the above to real-world business problems</a:t>
            </a:r>
          </a:p>
          <a:p>
            <a:pPr marL="0" indent="0" defTabSz="914171">
              <a:buNone/>
            </a:pPr>
            <a:r>
              <a:rPr lang="en-US" sz="2799" b="1" dirty="0">
                <a:latin typeface="Arial" panose="020B0604020202020204"/>
              </a:rPr>
              <a:t>Education &amp; Certification</a:t>
            </a:r>
          </a:p>
          <a:p>
            <a:pPr marL="228543" indent="-228543" defTabSz="914171"/>
            <a:r>
              <a:rPr lang="en-US" dirty="0">
                <a:latin typeface="Arial" panose="020B0604020202020204"/>
              </a:rPr>
              <a:t>M.S. Software Engineering</a:t>
            </a:r>
          </a:p>
          <a:p>
            <a:pPr marL="228543" indent="-228543" defTabSz="914171"/>
            <a:r>
              <a:rPr lang="en-US" dirty="0">
                <a:latin typeface="Arial" panose="020B0604020202020204"/>
              </a:rPr>
              <a:t>B.S, Physics</a:t>
            </a:r>
          </a:p>
          <a:p>
            <a:pPr marL="228543" indent="-228543" defTabSz="914171"/>
            <a:r>
              <a:rPr lang="en-US" dirty="0">
                <a:latin typeface="Arial" panose="020B0604020202020204"/>
              </a:rPr>
              <a:t>Data Mgmt., AI, Cloud, Docker, DevOps, …</a:t>
            </a:r>
          </a:p>
        </p:txBody>
      </p:sp>
      <p:pic>
        <p:nvPicPr>
          <p:cNvPr id="13" name="Picture 12">
            <a:extLst>
              <a:ext uri="{FF2B5EF4-FFF2-40B4-BE49-F238E27FC236}">
                <a16:creationId xmlns:a16="http://schemas.microsoft.com/office/drawing/2014/main" id="{62F69159-998A-4F45-B86B-FE94A0EF26B6}"/>
              </a:ext>
            </a:extLst>
          </p:cNvPr>
          <p:cNvPicPr>
            <a:picLocks noChangeAspect="1"/>
          </p:cNvPicPr>
          <p:nvPr/>
        </p:nvPicPr>
        <p:blipFill>
          <a:blip r:embed="rId3"/>
          <a:stretch>
            <a:fillRect/>
          </a:stretch>
        </p:blipFill>
        <p:spPr>
          <a:xfrm>
            <a:off x="9604459" y="1882914"/>
            <a:ext cx="2285405" cy="2285405"/>
          </a:xfrm>
          <a:prstGeom prst="rect">
            <a:avLst/>
          </a:prstGeom>
        </p:spPr>
      </p:pic>
      <p:sp>
        <p:nvSpPr>
          <p:cNvPr id="16" name="TextBox 15">
            <a:extLst>
              <a:ext uri="{FF2B5EF4-FFF2-40B4-BE49-F238E27FC236}">
                <a16:creationId xmlns:a16="http://schemas.microsoft.com/office/drawing/2014/main" id="{38453C92-1535-427D-8206-2EE29C08C7E0}"/>
              </a:ext>
            </a:extLst>
          </p:cNvPr>
          <p:cNvSpPr txBox="1"/>
          <p:nvPr/>
        </p:nvSpPr>
        <p:spPr>
          <a:xfrm>
            <a:off x="9694013" y="4298039"/>
            <a:ext cx="2496400" cy="707886"/>
          </a:xfrm>
          <a:prstGeom prst="rect">
            <a:avLst/>
          </a:prstGeom>
          <a:noFill/>
        </p:spPr>
        <p:txBody>
          <a:bodyPr wrap="square" rtlCol="0">
            <a:spAutoFit/>
          </a:bodyPr>
          <a:lstStyle/>
          <a:p>
            <a:pPr defTabSz="914171"/>
            <a:r>
              <a:rPr lang="en-US" sz="2000" b="1" dirty="0">
                <a:solidFill>
                  <a:srgbClr val="000000"/>
                </a:solidFill>
                <a:latin typeface="Arial" panose="020B0604020202020204"/>
              </a:rPr>
              <a:t>Proud Member of the IBM WolfPack</a:t>
            </a:r>
          </a:p>
        </p:txBody>
      </p:sp>
      <p:grpSp>
        <p:nvGrpSpPr>
          <p:cNvPr id="10" name="Group 9">
            <a:extLst>
              <a:ext uri="{FF2B5EF4-FFF2-40B4-BE49-F238E27FC236}">
                <a16:creationId xmlns:a16="http://schemas.microsoft.com/office/drawing/2014/main" id="{DB12B7FB-6BF6-C848-B9CB-72DEFCE05AF4}"/>
              </a:ext>
            </a:extLst>
          </p:cNvPr>
          <p:cNvGrpSpPr/>
          <p:nvPr/>
        </p:nvGrpSpPr>
        <p:grpSpPr>
          <a:xfrm>
            <a:off x="440154" y="1616127"/>
            <a:ext cx="1943103" cy="4388432"/>
            <a:chOff x="440154" y="1616127"/>
            <a:chExt cx="1943103" cy="4388432"/>
          </a:xfrm>
        </p:grpSpPr>
        <p:pic>
          <p:nvPicPr>
            <p:cNvPr id="8" name="Picture 7">
              <a:extLst>
                <a:ext uri="{FF2B5EF4-FFF2-40B4-BE49-F238E27FC236}">
                  <a16:creationId xmlns:a16="http://schemas.microsoft.com/office/drawing/2014/main" id="{82E5ED43-FA56-4547-B114-1D62463D3A5B}"/>
                </a:ext>
              </a:extLst>
            </p:cNvPr>
            <p:cNvPicPr/>
            <p:nvPr/>
          </p:nvPicPr>
          <p:blipFill>
            <a:blip r:embed="rId4">
              <a:extLst>
                <a:ext uri="{28A0092B-C50C-407E-A947-70E740481C1C}">
                  <a14:useLocalDpi xmlns:a14="http://schemas.microsoft.com/office/drawing/2010/main" val="0"/>
                </a:ext>
              </a:extLst>
            </a:blip>
            <a:stretch>
              <a:fillRect/>
            </a:stretch>
          </p:blipFill>
          <p:spPr>
            <a:xfrm>
              <a:off x="444257" y="1616127"/>
              <a:ext cx="1887889" cy="2127334"/>
            </a:xfrm>
            <a:prstGeom prst="rect">
              <a:avLst/>
            </a:prstGeom>
            <a:ln>
              <a:solidFill>
                <a:schemeClr val="accent1"/>
              </a:solidFill>
            </a:ln>
          </p:spPr>
        </p:pic>
        <p:sp>
          <p:nvSpPr>
            <p:cNvPr id="6" name="Rectangle 5">
              <a:extLst>
                <a:ext uri="{FF2B5EF4-FFF2-40B4-BE49-F238E27FC236}">
                  <a16:creationId xmlns:a16="http://schemas.microsoft.com/office/drawing/2014/main" id="{6FF652DA-E0D0-FD4E-9420-CC19926E98FB}"/>
                </a:ext>
              </a:extLst>
            </p:cNvPr>
            <p:cNvSpPr/>
            <p:nvPr/>
          </p:nvSpPr>
          <p:spPr>
            <a:xfrm>
              <a:off x="444256" y="3743461"/>
              <a:ext cx="1887889" cy="2261098"/>
            </a:xfrm>
            <a:prstGeom prst="rect">
              <a:avLst/>
            </a:prstGeom>
            <a:solidFill>
              <a:srgbClr val="14CED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A97D6DB-4622-344A-A449-EEF09281227C}"/>
                </a:ext>
              </a:extLst>
            </p:cNvPr>
            <p:cNvPicPr>
              <a:picLocks noChangeAspect="1"/>
            </p:cNvPicPr>
            <p:nvPr/>
          </p:nvPicPr>
          <p:blipFill>
            <a:blip r:embed="rId5"/>
            <a:stretch>
              <a:fillRect/>
            </a:stretch>
          </p:blipFill>
          <p:spPr>
            <a:xfrm>
              <a:off x="593496" y="5005925"/>
              <a:ext cx="379354" cy="381000"/>
            </a:xfrm>
            <a:prstGeom prst="rect">
              <a:avLst/>
            </a:prstGeom>
          </p:spPr>
        </p:pic>
        <p:pic>
          <p:nvPicPr>
            <p:cNvPr id="4" name="Picture 3">
              <a:extLst>
                <a:ext uri="{FF2B5EF4-FFF2-40B4-BE49-F238E27FC236}">
                  <a16:creationId xmlns:a16="http://schemas.microsoft.com/office/drawing/2014/main" id="{5595FD10-28A5-6C4B-A3A7-E123BEC2F1FB}"/>
                </a:ext>
              </a:extLst>
            </p:cNvPr>
            <p:cNvPicPr>
              <a:picLocks noChangeAspect="1"/>
            </p:cNvPicPr>
            <p:nvPr/>
          </p:nvPicPr>
          <p:blipFill>
            <a:blip r:embed="rId6"/>
            <a:stretch>
              <a:fillRect/>
            </a:stretch>
          </p:blipFill>
          <p:spPr>
            <a:xfrm>
              <a:off x="553750" y="4581069"/>
              <a:ext cx="419100" cy="340623"/>
            </a:xfrm>
            <a:prstGeom prst="rect">
              <a:avLst/>
            </a:prstGeom>
          </p:spPr>
        </p:pic>
        <p:pic>
          <p:nvPicPr>
            <p:cNvPr id="5" name="Picture 4">
              <a:extLst>
                <a:ext uri="{FF2B5EF4-FFF2-40B4-BE49-F238E27FC236}">
                  <a16:creationId xmlns:a16="http://schemas.microsoft.com/office/drawing/2014/main" id="{B8BBAA18-5BC7-AB40-96F8-FC8953F5E29E}"/>
                </a:ext>
              </a:extLst>
            </p:cNvPr>
            <p:cNvPicPr>
              <a:picLocks noChangeAspect="1"/>
            </p:cNvPicPr>
            <p:nvPr/>
          </p:nvPicPr>
          <p:blipFill>
            <a:blip r:embed="rId7"/>
            <a:stretch>
              <a:fillRect/>
            </a:stretch>
          </p:blipFill>
          <p:spPr>
            <a:xfrm>
              <a:off x="593496" y="5510311"/>
              <a:ext cx="392054" cy="370862"/>
            </a:xfrm>
            <a:prstGeom prst="rect">
              <a:avLst/>
            </a:prstGeom>
          </p:spPr>
        </p:pic>
        <p:sp>
          <p:nvSpPr>
            <p:cNvPr id="9" name="TextBox 8">
              <a:extLst>
                <a:ext uri="{FF2B5EF4-FFF2-40B4-BE49-F238E27FC236}">
                  <a16:creationId xmlns:a16="http://schemas.microsoft.com/office/drawing/2014/main" id="{1BB5A48F-2FD6-5D4F-997C-CCFD2652437F}"/>
                </a:ext>
              </a:extLst>
            </p:cNvPr>
            <p:cNvSpPr txBox="1"/>
            <p:nvPr/>
          </p:nvSpPr>
          <p:spPr>
            <a:xfrm>
              <a:off x="444254" y="3743461"/>
              <a:ext cx="1939003" cy="369332"/>
            </a:xfrm>
            <a:prstGeom prst="rect">
              <a:avLst/>
            </a:prstGeom>
            <a:noFill/>
          </p:spPr>
          <p:txBody>
            <a:bodyPr wrap="square" rtlCol="0">
              <a:spAutoFit/>
            </a:bodyPr>
            <a:lstStyle/>
            <a:p>
              <a:r>
                <a:rPr lang="en-US" b="1" i="1" dirty="0">
                  <a:solidFill>
                    <a:schemeClr val="bg1"/>
                  </a:solidFill>
                </a:rPr>
                <a:t>David</a:t>
              </a:r>
              <a:r>
                <a:rPr lang="en-US" i="1" dirty="0">
                  <a:solidFill>
                    <a:schemeClr val="bg1"/>
                  </a:solidFill>
                </a:rPr>
                <a:t> Solomon</a:t>
              </a:r>
            </a:p>
          </p:txBody>
        </p:sp>
        <p:sp>
          <p:nvSpPr>
            <p:cNvPr id="14" name="TextBox 13">
              <a:extLst>
                <a:ext uri="{FF2B5EF4-FFF2-40B4-BE49-F238E27FC236}">
                  <a16:creationId xmlns:a16="http://schemas.microsoft.com/office/drawing/2014/main" id="{20966072-A8A5-A14A-B113-1563B2DD5142}"/>
                </a:ext>
              </a:extLst>
            </p:cNvPr>
            <p:cNvSpPr txBox="1"/>
            <p:nvPr/>
          </p:nvSpPr>
          <p:spPr>
            <a:xfrm>
              <a:off x="440154" y="4023285"/>
              <a:ext cx="1939004" cy="523220"/>
            </a:xfrm>
            <a:prstGeom prst="rect">
              <a:avLst/>
            </a:prstGeom>
            <a:noFill/>
          </p:spPr>
          <p:txBody>
            <a:bodyPr wrap="square" rtlCol="0">
              <a:spAutoFit/>
            </a:bodyPr>
            <a:lstStyle/>
            <a:p>
              <a:r>
                <a:rPr lang="en-US" sz="1400" b="1" i="1" dirty="0">
                  <a:solidFill>
                    <a:schemeClr val="bg1"/>
                  </a:solidFill>
                </a:rPr>
                <a:t>Technical Evangelist, IBM</a:t>
              </a:r>
              <a:endParaRPr lang="en-US" sz="1400" i="1" dirty="0">
                <a:solidFill>
                  <a:schemeClr val="bg1"/>
                </a:solidFill>
              </a:endParaRPr>
            </a:p>
          </p:txBody>
        </p:sp>
        <p:sp>
          <p:nvSpPr>
            <p:cNvPr id="11" name="TextBox 10">
              <a:extLst>
                <a:ext uri="{FF2B5EF4-FFF2-40B4-BE49-F238E27FC236}">
                  <a16:creationId xmlns:a16="http://schemas.microsoft.com/office/drawing/2014/main" id="{38C6694E-FD3E-4E44-A3D5-26C89B07DE7E}"/>
                </a:ext>
              </a:extLst>
            </p:cNvPr>
            <p:cNvSpPr txBox="1"/>
            <p:nvPr/>
          </p:nvSpPr>
          <p:spPr>
            <a:xfrm>
              <a:off x="1109028" y="4581069"/>
              <a:ext cx="1137920" cy="276999"/>
            </a:xfrm>
            <a:prstGeom prst="rect">
              <a:avLst/>
            </a:prstGeom>
            <a:noFill/>
          </p:spPr>
          <p:txBody>
            <a:bodyPr wrap="square" rtlCol="0">
              <a:spAutoFit/>
            </a:bodyPr>
            <a:lstStyle/>
            <a:p>
              <a:r>
                <a:rPr lang="en-US" sz="1200" dirty="0"/>
                <a:t>dsdlsolomo</a:t>
              </a:r>
            </a:p>
          </p:txBody>
        </p:sp>
        <p:sp>
          <p:nvSpPr>
            <p:cNvPr id="15" name="TextBox 14">
              <a:extLst>
                <a:ext uri="{FF2B5EF4-FFF2-40B4-BE49-F238E27FC236}">
                  <a16:creationId xmlns:a16="http://schemas.microsoft.com/office/drawing/2014/main" id="{66F242C8-9AD2-8F4B-A54C-30C6F319F329}"/>
                </a:ext>
              </a:extLst>
            </p:cNvPr>
            <p:cNvSpPr txBox="1"/>
            <p:nvPr/>
          </p:nvSpPr>
          <p:spPr>
            <a:xfrm>
              <a:off x="1100284" y="5046625"/>
              <a:ext cx="1137920" cy="276999"/>
            </a:xfrm>
            <a:prstGeom prst="rect">
              <a:avLst/>
            </a:prstGeom>
            <a:noFill/>
          </p:spPr>
          <p:txBody>
            <a:bodyPr wrap="square" rtlCol="0">
              <a:spAutoFit/>
            </a:bodyPr>
            <a:lstStyle/>
            <a:p>
              <a:r>
                <a:rPr lang="en-US" sz="1200" dirty="0"/>
                <a:t>@dlsolomo</a:t>
              </a:r>
            </a:p>
          </p:txBody>
        </p:sp>
        <p:sp>
          <p:nvSpPr>
            <p:cNvPr id="17" name="TextBox 16">
              <a:extLst>
                <a:ext uri="{FF2B5EF4-FFF2-40B4-BE49-F238E27FC236}">
                  <a16:creationId xmlns:a16="http://schemas.microsoft.com/office/drawing/2014/main" id="{7EDCF561-F3DA-C34D-8009-C8A32A15BA17}"/>
                </a:ext>
              </a:extLst>
            </p:cNvPr>
            <p:cNvSpPr txBox="1"/>
            <p:nvPr/>
          </p:nvSpPr>
          <p:spPr>
            <a:xfrm>
              <a:off x="1022523" y="5487096"/>
              <a:ext cx="1309621" cy="276999"/>
            </a:xfrm>
            <a:prstGeom prst="rect">
              <a:avLst/>
            </a:prstGeom>
            <a:noFill/>
          </p:spPr>
          <p:txBody>
            <a:bodyPr wrap="square" rtlCol="0">
              <a:spAutoFit/>
            </a:bodyPr>
            <a:lstStyle/>
            <a:p>
              <a:r>
                <a:rPr lang="en-US" sz="1200" dirty="0"/>
                <a:t>Team-Wolfpack</a:t>
              </a:r>
            </a:p>
          </p:txBody>
        </p:sp>
      </p:grpSp>
    </p:spTree>
    <p:extLst>
      <p:ext uri="{BB962C8B-B14F-4D97-AF65-F5344CB8AC3E}">
        <p14:creationId xmlns:p14="http://schemas.microsoft.com/office/powerpoint/2010/main" val="2475180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C7ABB-3F1B-8C4D-87A2-E7FAEBB085BA}"/>
              </a:ext>
            </a:extLst>
          </p:cNvPr>
          <p:cNvSpPr>
            <a:spLocks noGrp="1"/>
          </p:cNvSpPr>
          <p:nvPr>
            <p:ph type="title"/>
          </p:nvPr>
        </p:nvSpPr>
        <p:spPr/>
        <p:txBody>
          <a:bodyPr/>
          <a:lstStyle/>
          <a:p>
            <a:r>
              <a:rPr lang="en-US" dirty="0">
                <a:solidFill>
                  <a:srgbClr val="5AAAFA"/>
                </a:solidFill>
              </a:rPr>
              <a:t>What is the Cloud?</a:t>
            </a:r>
          </a:p>
        </p:txBody>
      </p:sp>
      <p:pic>
        <p:nvPicPr>
          <p:cNvPr id="1026" name="Picture 2" descr="Image result for nobody knows what the cloud is">
            <a:extLst>
              <a:ext uri="{FF2B5EF4-FFF2-40B4-BE49-F238E27FC236}">
                <a16:creationId xmlns:a16="http://schemas.microsoft.com/office/drawing/2014/main" id="{DAAE7A37-CEFF-5640-AE1A-07C7DA22A6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770" y="1110343"/>
            <a:ext cx="5444186" cy="306342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hat if I told you the cloud is someone else's computer">
            <a:extLst>
              <a:ext uri="{FF2B5EF4-FFF2-40B4-BE49-F238E27FC236}">
                <a16:creationId xmlns:a16="http://schemas.microsoft.com/office/drawing/2014/main" id="{A91F9348-27D0-FB41-A70C-8F7AD73543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684" y="3081372"/>
            <a:ext cx="5461000" cy="330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350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39" name="Rectangle 38"/>
          <p:cNvSpPr/>
          <p:nvPr/>
        </p:nvSpPr>
        <p:spPr>
          <a:xfrm>
            <a:off x="3048000" y="-1"/>
            <a:ext cx="3048000" cy="6196999"/>
          </a:xfrm>
          <a:prstGeom prst="rect">
            <a:avLst/>
          </a:prstGeom>
          <a:solidFill>
            <a:srgbClr val="140956"/>
          </a:solidFill>
        </p:spPr>
        <p:txBody>
          <a:bodyPr wrap="square" lIns="0" tIns="0" rIns="0" bIns="0" rtlCol="0" anchor="ctr">
            <a:noAutofit/>
          </a:bodyPr>
          <a:lstStyle/>
          <a:p>
            <a:pPr algn="ctr"/>
            <a:endParaRPr lang="en-US" sz="1600" dirty="0">
              <a:solidFill>
                <a:srgbClr val="FFFFFF"/>
              </a:solidFill>
              <a:latin typeface="Arial" charset="0"/>
              <a:ea typeface="Arial" charset="0"/>
              <a:cs typeface="Arial" charset="0"/>
            </a:endParaRPr>
          </a:p>
        </p:txBody>
      </p:sp>
      <p:sp>
        <p:nvSpPr>
          <p:cNvPr id="41" name="Rectangle 40"/>
          <p:cNvSpPr/>
          <p:nvPr/>
        </p:nvSpPr>
        <p:spPr>
          <a:xfrm>
            <a:off x="9144000" y="-1"/>
            <a:ext cx="3048000" cy="6196999"/>
          </a:xfrm>
          <a:prstGeom prst="rect">
            <a:avLst/>
          </a:prstGeom>
          <a:solidFill>
            <a:srgbClr val="362F9F"/>
          </a:solidFill>
        </p:spPr>
        <p:txBody>
          <a:bodyPr wrap="square" lIns="0" tIns="0" rIns="0" bIns="0" rtlCol="0" anchor="ctr">
            <a:noAutofit/>
          </a:bodyPr>
          <a:lstStyle/>
          <a:p>
            <a:pPr algn="ctr"/>
            <a:endParaRPr lang="en-US" sz="1600" dirty="0">
              <a:solidFill>
                <a:schemeClr val="bg1"/>
              </a:solidFill>
              <a:latin typeface="Arial" charset="0"/>
              <a:ea typeface="Arial" charset="0"/>
              <a:cs typeface="Arial" charset="0"/>
            </a:endParaRPr>
          </a:p>
        </p:txBody>
      </p:sp>
      <p:sp>
        <p:nvSpPr>
          <p:cNvPr id="38" name="Rectangle 37"/>
          <p:cNvSpPr/>
          <p:nvPr/>
        </p:nvSpPr>
        <p:spPr>
          <a:xfrm>
            <a:off x="0" y="330437"/>
            <a:ext cx="3048000" cy="5866561"/>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charset="0"/>
              <a:ea typeface="Arial" charset="0"/>
              <a:cs typeface="Arial" charset="0"/>
            </a:endParaRPr>
          </a:p>
        </p:txBody>
      </p:sp>
      <p:sp>
        <p:nvSpPr>
          <p:cNvPr id="20" name="Title 2"/>
          <p:cNvSpPr txBox="1">
            <a:spLocks/>
          </p:cNvSpPr>
          <p:nvPr/>
        </p:nvSpPr>
        <p:spPr>
          <a:xfrm>
            <a:off x="281012" y="2912022"/>
            <a:ext cx="2449757" cy="369397"/>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FFFFFF"/>
              </a:buClr>
              <a:buFont typeface="Arial"/>
              <a:buNone/>
              <a:defRPr sz="1600" b="0" i="0" u="none" strike="noStrike" cap="none">
                <a:solidFill>
                  <a:srgbClr val="FFFFFF"/>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lnSpc>
                <a:spcPct val="90000"/>
              </a:lnSpc>
            </a:pPr>
            <a:r>
              <a:rPr lang="en-US" sz="2667" dirty="0">
                <a:solidFill>
                  <a:schemeClr val="bg1"/>
                </a:solidFill>
                <a:latin typeface="Arial" charset="0"/>
                <a:ea typeface="Arial" charset="0"/>
                <a:cs typeface="Arial" charset="0"/>
                <a:sym typeface="Helvetica Neue"/>
              </a:rPr>
              <a:t>Cloud Models</a:t>
            </a:r>
          </a:p>
        </p:txBody>
      </p:sp>
      <p:sp>
        <p:nvSpPr>
          <p:cNvPr id="2" name="Rectangle 1"/>
          <p:cNvSpPr/>
          <p:nvPr/>
        </p:nvSpPr>
        <p:spPr>
          <a:xfrm>
            <a:off x="316533" y="2023245"/>
            <a:ext cx="3033824" cy="12486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latin typeface="Arial" charset="0"/>
              <a:ea typeface="Arial" charset="0"/>
              <a:cs typeface="Arial" charset="0"/>
            </a:endParaRPr>
          </a:p>
        </p:txBody>
      </p:sp>
      <p:sp>
        <p:nvSpPr>
          <p:cNvPr id="46" name="TextBox 45"/>
          <p:cNvSpPr txBox="1"/>
          <p:nvPr/>
        </p:nvSpPr>
        <p:spPr>
          <a:xfrm>
            <a:off x="9141301" y="2442109"/>
            <a:ext cx="3046651" cy="588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40" tIns="67733" rIns="67733" bIns="67733" numCol="1" spcCol="38100" rtlCol="0" anchor="t">
            <a:spAutoFit/>
          </a:bodyPr>
          <a:lstStyle/>
          <a:p>
            <a:pPr algn="ctr" defTabSz="728115" fontAlgn="auto">
              <a:spcBef>
                <a:spcPts val="0"/>
              </a:spcBef>
              <a:spcAft>
                <a:spcPts val="0"/>
              </a:spcAft>
            </a:pPr>
            <a:r>
              <a:rPr lang="en-US" sz="1467" dirty="0">
                <a:solidFill>
                  <a:schemeClr val="bg1"/>
                </a:solidFill>
                <a:latin typeface="Arial" charset="0"/>
                <a:ea typeface="Arial" charset="0"/>
                <a:cs typeface="Arial" charset="0"/>
                <a:sym typeface="Helvetica Neue Light"/>
              </a:rPr>
              <a:t>Management and </a:t>
            </a:r>
            <a:br>
              <a:rPr lang="en-US" sz="1467" dirty="0">
                <a:solidFill>
                  <a:schemeClr val="bg1"/>
                </a:solidFill>
                <a:latin typeface="Arial" charset="0"/>
                <a:ea typeface="Arial" charset="0"/>
                <a:cs typeface="Arial" charset="0"/>
                <a:sym typeface="Helvetica Neue Light"/>
              </a:rPr>
            </a:br>
            <a:r>
              <a:rPr lang="en-US" sz="1467" dirty="0">
                <a:solidFill>
                  <a:schemeClr val="bg1"/>
                </a:solidFill>
                <a:latin typeface="Arial" charset="0"/>
                <a:ea typeface="Arial" charset="0"/>
                <a:cs typeface="Arial" charset="0"/>
                <a:sym typeface="Helvetica Neue Light"/>
              </a:rPr>
              <a:t>deployment options</a:t>
            </a:r>
          </a:p>
        </p:txBody>
      </p:sp>
      <p:grpSp>
        <p:nvGrpSpPr>
          <p:cNvPr id="4" name="Group 3"/>
          <p:cNvGrpSpPr/>
          <p:nvPr/>
        </p:nvGrpSpPr>
        <p:grpSpPr>
          <a:xfrm>
            <a:off x="3045302" y="1333926"/>
            <a:ext cx="3049349" cy="4099538"/>
            <a:chOff x="3045302" y="1333926"/>
            <a:chExt cx="3049349" cy="4099538"/>
          </a:xfrm>
        </p:grpSpPr>
        <p:sp>
          <p:nvSpPr>
            <p:cNvPr id="27" name="TextBox 26"/>
            <p:cNvSpPr txBox="1"/>
            <p:nvPr/>
          </p:nvSpPr>
          <p:spPr>
            <a:xfrm>
              <a:off x="3045302" y="3371361"/>
              <a:ext cx="2766861" cy="20621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87680" tIns="0" rIns="0" bIns="0" numCol="1" spcCol="38100" rtlCol="0" anchor="t" anchorCtr="0">
              <a:spAutoFit/>
            </a:bodyPr>
            <a:lstStyle/>
            <a:p>
              <a:pPr defTabSz="1219140">
                <a:spcBef>
                  <a:spcPts val="1200"/>
                </a:spcBef>
                <a:defRPr/>
              </a:pPr>
              <a:r>
                <a:rPr lang="en-US" sz="1467" b="1" dirty="0">
                  <a:solidFill>
                    <a:schemeClr val="bg1"/>
                  </a:solidFill>
                  <a:latin typeface="Arial" charset="0"/>
                  <a:ea typeface="Arial" charset="0"/>
                  <a:cs typeface="Arial" charset="0"/>
                </a:rPr>
                <a:t>Fast and on Demand</a:t>
              </a:r>
              <a:br>
                <a:rPr lang="en-US" sz="1467" b="1" dirty="0">
                  <a:solidFill>
                    <a:schemeClr val="bg1"/>
                  </a:solidFill>
                  <a:latin typeface="Arial" charset="0"/>
                  <a:ea typeface="Arial" charset="0"/>
                  <a:cs typeface="Arial" charset="0"/>
                </a:rPr>
              </a:br>
              <a:br>
                <a:rPr lang="en-US" sz="1333" dirty="0">
                  <a:solidFill>
                    <a:schemeClr val="bg1"/>
                  </a:solidFill>
                  <a:latin typeface="Arial" charset="0"/>
                  <a:ea typeface="Arial" charset="0"/>
                  <a:cs typeface="Arial" charset="0"/>
                </a:rPr>
              </a:br>
              <a:r>
                <a:rPr lang="en-US" sz="1200" dirty="0">
                  <a:solidFill>
                    <a:schemeClr val="bg1"/>
                  </a:solidFill>
                  <a:latin typeface="Arial" charset="0"/>
                  <a:ea typeface="Arial" charset="0"/>
                  <a:cs typeface="Arial" charset="0"/>
                </a:rPr>
                <a:t>Easily configure, deploy and scale applications, services, and infrastructure</a:t>
              </a:r>
              <a:br>
                <a:rPr lang="en-US" sz="1200" dirty="0">
                  <a:solidFill>
                    <a:schemeClr val="bg1"/>
                  </a:solidFill>
                  <a:latin typeface="Arial" charset="0"/>
                  <a:ea typeface="Arial" charset="0"/>
                  <a:cs typeface="Arial" charset="0"/>
                </a:rPr>
              </a:br>
              <a:br>
                <a:rPr lang="en-US" sz="1200" dirty="0">
                  <a:solidFill>
                    <a:schemeClr val="bg1"/>
                  </a:solidFill>
                  <a:latin typeface="Arial" charset="0"/>
                  <a:ea typeface="Arial" charset="0"/>
                  <a:cs typeface="Arial" charset="0"/>
                </a:rPr>
              </a:br>
              <a:r>
                <a:rPr lang="en-US" sz="1200" dirty="0">
                  <a:solidFill>
                    <a:schemeClr val="bg1"/>
                  </a:solidFill>
                  <a:latin typeface="Arial" charset="0"/>
                  <a:ea typeface="Arial" charset="0"/>
                  <a:cs typeface="Arial" charset="0"/>
                </a:rPr>
                <a:t>Shared environments with community-driven features, and shared platforms and infrastructure</a:t>
              </a:r>
            </a:p>
          </p:txBody>
        </p:sp>
        <p:sp>
          <p:nvSpPr>
            <p:cNvPr id="36" name="TextBox 35"/>
            <p:cNvSpPr txBox="1"/>
            <p:nvPr/>
          </p:nvSpPr>
          <p:spPr>
            <a:xfrm>
              <a:off x="3046766" y="2542317"/>
              <a:ext cx="3047885" cy="362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40" tIns="67733" rIns="67733" bIns="67733" numCol="1" spcCol="38100" rtlCol="0" anchor="t">
              <a:spAutoFit/>
            </a:bodyPr>
            <a:lstStyle/>
            <a:p>
              <a:pPr algn="ctr" defTabSz="728115" fontAlgn="auto">
                <a:spcBef>
                  <a:spcPts val="0"/>
                </a:spcBef>
                <a:spcAft>
                  <a:spcPts val="0"/>
                </a:spcAft>
              </a:pPr>
              <a:r>
                <a:rPr lang="en-US" sz="1467" dirty="0">
                  <a:solidFill>
                    <a:schemeClr val="bg1"/>
                  </a:solidFill>
                  <a:latin typeface="Arial" charset="0"/>
                  <a:ea typeface="Arial" charset="0"/>
                  <a:cs typeface="Arial" charset="0"/>
                  <a:sym typeface="Helvetica Neue Light"/>
                </a:rPr>
                <a:t>Public and open-by-design</a:t>
              </a:r>
            </a:p>
          </p:txBody>
        </p:sp>
        <p:sp>
          <p:nvSpPr>
            <p:cNvPr id="44" name="Shape 129"/>
            <p:cNvSpPr/>
            <p:nvPr/>
          </p:nvSpPr>
          <p:spPr>
            <a:xfrm>
              <a:off x="4008848" y="2010194"/>
              <a:ext cx="109844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defTabSz="815975">
                <a:defRPr sz="1100"/>
              </a:lvl1pPr>
            </a:lstStyle>
            <a:p>
              <a:r>
                <a:rPr lang="en-US" sz="1600" b="1" dirty="0">
                  <a:solidFill>
                    <a:schemeClr val="bg1"/>
                  </a:solidFill>
                  <a:latin typeface="Arial" charset="0"/>
                  <a:ea typeface="Arial" charset="0"/>
                  <a:cs typeface="Arial" charset="0"/>
                </a:rPr>
                <a:t>PUBLIC</a:t>
              </a:r>
              <a:endParaRPr sz="1600" b="1" dirty="0">
                <a:solidFill>
                  <a:schemeClr val="bg1"/>
                </a:solidFill>
                <a:latin typeface="Arial" charset="0"/>
                <a:ea typeface="Arial" charset="0"/>
                <a:cs typeface="Arial" charset="0"/>
              </a:endParaRPr>
            </a:p>
          </p:txBody>
        </p:sp>
        <p:pic>
          <p:nvPicPr>
            <p:cNvPr id="5" name="Picture 4"/>
            <p:cNvPicPr>
              <a:picLocks noChangeAspect="1"/>
            </p:cNvPicPr>
            <p:nvPr/>
          </p:nvPicPr>
          <p:blipFill>
            <a:blip r:embed="rId3"/>
            <a:stretch>
              <a:fillRect/>
            </a:stretch>
          </p:blipFill>
          <p:spPr>
            <a:xfrm>
              <a:off x="4278671" y="1333926"/>
              <a:ext cx="558800" cy="524933"/>
            </a:xfrm>
            <a:prstGeom prst="rect">
              <a:avLst/>
            </a:prstGeom>
          </p:spPr>
        </p:pic>
      </p:grpSp>
      <p:grpSp>
        <p:nvGrpSpPr>
          <p:cNvPr id="6" name="Group 5"/>
          <p:cNvGrpSpPr/>
          <p:nvPr/>
        </p:nvGrpSpPr>
        <p:grpSpPr>
          <a:xfrm>
            <a:off x="6094650" y="-1"/>
            <a:ext cx="3049350" cy="6196999"/>
            <a:chOff x="6094650" y="-1"/>
            <a:chExt cx="3049350" cy="6196999"/>
          </a:xfrm>
        </p:grpSpPr>
        <p:sp>
          <p:nvSpPr>
            <p:cNvPr id="40" name="Rectangle 39"/>
            <p:cNvSpPr/>
            <p:nvPr/>
          </p:nvSpPr>
          <p:spPr>
            <a:xfrm>
              <a:off x="6096000" y="-1"/>
              <a:ext cx="3048000" cy="6196999"/>
            </a:xfrm>
            <a:prstGeom prst="rect">
              <a:avLst/>
            </a:prstGeom>
            <a:solidFill>
              <a:srgbClr val="211D7F"/>
            </a:solidFill>
          </p:spPr>
          <p:txBody>
            <a:bodyPr wrap="square" lIns="0" tIns="0" rIns="0" bIns="0" rtlCol="0" anchor="ctr">
              <a:noAutofit/>
            </a:bodyPr>
            <a:lstStyle/>
            <a:p>
              <a:pPr algn="ctr"/>
              <a:endParaRPr lang="en-US" sz="1600" dirty="0">
                <a:solidFill>
                  <a:srgbClr val="FFFFFF"/>
                </a:solidFill>
                <a:latin typeface="Arial" charset="0"/>
                <a:ea typeface="Arial" charset="0"/>
                <a:cs typeface="Arial" charset="0"/>
              </a:endParaRPr>
            </a:p>
          </p:txBody>
        </p:sp>
        <p:sp>
          <p:nvSpPr>
            <p:cNvPr id="30" name="TextBox 29"/>
            <p:cNvSpPr txBox="1"/>
            <p:nvPr/>
          </p:nvSpPr>
          <p:spPr>
            <a:xfrm>
              <a:off x="6098699" y="3353897"/>
              <a:ext cx="2850839" cy="25648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87680" tIns="0" rIns="0" bIns="0" numCol="1" spcCol="38100" rtlCol="0" anchor="t" anchorCtr="0">
              <a:spAutoFit/>
            </a:bodyPr>
            <a:lstStyle/>
            <a:p>
              <a:pPr defTabSz="1219140">
                <a:spcBef>
                  <a:spcPts val="1200"/>
                </a:spcBef>
                <a:defRPr/>
              </a:pPr>
              <a:r>
                <a:rPr lang="en-US" sz="1467" b="1" dirty="0">
                  <a:solidFill>
                    <a:schemeClr val="bg1"/>
                  </a:solidFill>
                  <a:latin typeface="Arial" charset="0"/>
                  <a:ea typeface="Arial" charset="0"/>
                  <a:cs typeface="Arial" charset="0"/>
                </a:rPr>
                <a:t>A Mix of Many Options</a:t>
              </a:r>
              <a:br>
                <a:rPr lang="en-US" sz="1467" b="1" dirty="0">
                  <a:solidFill>
                    <a:schemeClr val="bg1"/>
                  </a:solidFill>
                  <a:latin typeface="Arial" charset="0"/>
                  <a:ea typeface="Arial" charset="0"/>
                  <a:cs typeface="Arial" charset="0"/>
                </a:rPr>
              </a:br>
              <a:br>
                <a:rPr lang="en-US" sz="1200" dirty="0">
                  <a:solidFill>
                    <a:schemeClr val="bg1"/>
                  </a:solidFill>
                  <a:latin typeface="Arial" charset="0"/>
                  <a:ea typeface="Arial" charset="0"/>
                  <a:cs typeface="Arial" charset="0"/>
                </a:rPr>
              </a:br>
              <a:r>
                <a:rPr lang="en-US" sz="1200" dirty="0">
                  <a:solidFill>
                    <a:schemeClr val="bg1"/>
                  </a:solidFill>
                  <a:latin typeface="Arial" charset="0"/>
                  <a:ea typeface="Arial" charset="0"/>
                  <a:cs typeface="Arial" charset="0"/>
                </a:rPr>
                <a:t>Instant scalability of public cloud with support for critical enterprise integration</a:t>
              </a:r>
              <a:br>
                <a:rPr lang="en-US" sz="1200" dirty="0">
                  <a:solidFill>
                    <a:schemeClr val="bg1"/>
                  </a:solidFill>
                  <a:latin typeface="Arial" charset="0"/>
                  <a:ea typeface="Arial" charset="0"/>
                  <a:cs typeface="Arial" charset="0"/>
                </a:rPr>
              </a:br>
              <a:br>
                <a:rPr lang="en-US" sz="1200" dirty="0">
                  <a:solidFill>
                    <a:schemeClr val="bg1"/>
                  </a:solidFill>
                  <a:latin typeface="Arial" charset="0"/>
                  <a:ea typeface="Arial" charset="0"/>
                  <a:cs typeface="Arial" charset="0"/>
                </a:rPr>
              </a:br>
              <a:r>
                <a:rPr lang="en-US" sz="1200" dirty="0">
                  <a:solidFill>
                    <a:schemeClr val="bg1"/>
                  </a:solidFill>
                  <a:latin typeface="Arial" charset="0"/>
                  <a:ea typeface="Arial" charset="0"/>
                  <a:cs typeface="Arial" charset="0"/>
                </a:rPr>
                <a:t>Features and flexibility of the public cloud with local control and management</a:t>
              </a:r>
            </a:p>
            <a:p>
              <a:pPr defTabSz="1219140">
                <a:spcBef>
                  <a:spcPts val="1200"/>
                </a:spcBef>
                <a:defRPr/>
              </a:pPr>
              <a:r>
                <a:rPr lang="en-US" sz="1200" dirty="0">
                  <a:solidFill>
                    <a:schemeClr val="bg1"/>
                  </a:solidFill>
                  <a:latin typeface="Arial" charset="0"/>
                  <a:ea typeface="Arial" charset="0"/>
                  <a:cs typeface="Arial" charset="0"/>
                </a:rPr>
                <a:t>Cloud to cloud and multi-cloud platform for resiliency and access to unique services</a:t>
              </a:r>
            </a:p>
          </p:txBody>
        </p:sp>
        <p:sp>
          <p:nvSpPr>
            <p:cNvPr id="31" name="TextBox 30"/>
            <p:cNvSpPr txBox="1"/>
            <p:nvPr/>
          </p:nvSpPr>
          <p:spPr>
            <a:xfrm>
              <a:off x="6094650" y="2542317"/>
              <a:ext cx="3046652" cy="362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40" tIns="67733" rIns="67733" bIns="67733" numCol="1" spcCol="38100" rtlCol="0" anchor="t">
              <a:spAutoFit/>
            </a:bodyPr>
            <a:lstStyle/>
            <a:p>
              <a:pPr algn="ctr" defTabSz="728115" fontAlgn="auto">
                <a:spcBef>
                  <a:spcPts val="0"/>
                </a:spcBef>
                <a:spcAft>
                  <a:spcPts val="0"/>
                </a:spcAft>
              </a:pPr>
              <a:r>
                <a:rPr lang="en-US" sz="1467" dirty="0">
                  <a:solidFill>
                    <a:schemeClr val="bg1"/>
                  </a:solidFill>
                  <a:latin typeface="Arial" charset="0"/>
                  <a:ea typeface="Arial" charset="0"/>
                  <a:cs typeface="Arial" charset="0"/>
                  <a:sym typeface="Helvetica Neue Light"/>
                </a:rPr>
                <a:t> Multi-cloud model options</a:t>
              </a:r>
            </a:p>
          </p:txBody>
        </p:sp>
        <p:sp>
          <p:nvSpPr>
            <p:cNvPr id="33" name="Shape 129"/>
            <p:cNvSpPr/>
            <p:nvPr/>
          </p:nvSpPr>
          <p:spPr>
            <a:xfrm>
              <a:off x="7122803" y="1999358"/>
              <a:ext cx="109844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defTabSz="815975">
                <a:defRPr sz="1100"/>
              </a:lvl1pPr>
            </a:lstStyle>
            <a:p>
              <a:r>
                <a:rPr lang="en-US" sz="1600" b="1" dirty="0">
                  <a:solidFill>
                    <a:schemeClr val="bg1"/>
                  </a:solidFill>
                  <a:latin typeface="Arial" charset="0"/>
                  <a:ea typeface="Arial" charset="0"/>
                  <a:cs typeface="Arial" charset="0"/>
                </a:rPr>
                <a:t>HYBRID</a:t>
              </a:r>
              <a:endParaRPr sz="1600" b="1" dirty="0">
                <a:solidFill>
                  <a:schemeClr val="bg1"/>
                </a:solidFill>
                <a:latin typeface="Arial" charset="0"/>
                <a:ea typeface="Arial" charset="0"/>
                <a:cs typeface="Arial" charset="0"/>
              </a:endParaRPr>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1091" y="1282773"/>
              <a:ext cx="541867" cy="558800"/>
            </a:xfrm>
            <a:prstGeom prst="rect">
              <a:avLst/>
            </a:prstGeom>
          </p:spPr>
        </p:pic>
      </p:grpSp>
      <p:grpSp>
        <p:nvGrpSpPr>
          <p:cNvPr id="8" name="Group 7"/>
          <p:cNvGrpSpPr/>
          <p:nvPr/>
        </p:nvGrpSpPr>
        <p:grpSpPr>
          <a:xfrm>
            <a:off x="5812163" y="1441003"/>
            <a:ext cx="3598777" cy="557743"/>
            <a:chOff x="5812163" y="1441003"/>
            <a:chExt cx="3598777" cy="557743"/>
          </a:xfrm>
        </p:grpSpPr>
        <p:grpSp>
          <p:nvGrpSpPr>
            <p:cNvPr id="47" name="Group 46"/>
            <p:cNvGrpSpPr/>
            <p:nvPr/>
          </p:nvGrpSpPr>
          <p:grpSpPr>
            <a:xfrm flipH="1">
              <a:off x="8853197" y="1441003"/>
              <a:ext cx="557743" cy="557743"/>
              <a:chOff x="2756714" y="2033740"/>
              <a:chExt cx="576722" cy="576722"/>
            </a:xfrm>
          </p:grpSpPr>
          <p:sp>
            <p:nvSpPr>
              <p:cNvPr id="48" name="Shape 243"/>
              <p:cNvSpPr/>
              <p:nvPr/>
            </p:nvSpPr>
            <p:spPr>
              <a:xfrm>
                <a:off x="2756714" y="2033740"/>
                <a:ext cx="576722" cy="576722"/>
              </a:xfrm>
              <a:prstGeom prst="ellipse">
                <a:avLst/>
              </a:prstGeom>
              <a:noFill/>
              <a:ln w="12700" cap="flat" cmpd="sng">
                <a:solidFill>
                  <a:schemeClr val="bg2"/>
                </a:solidFill>
                <a:prstDash val="solid"/>
                <a:round/>
                <a:headEnd type="none" w="med" len="med"/>
                <a:tailEnd type="none" w="med" len="med"/>
              </a:ln>
            </p:spPr>
            <p:txBody>
              <a:bodyPr lIns="0" tIns="0" rIns="0" bIns="0" anchor="ctr" anchorCtr="0">
                <a:noAutofit/>
              </a:bodyPr>
              <a:lstStyle/>
              <a:p>
                <a:pPr algn="ctr">
                  <a:spcBef>
                    <a:spcPts val="0"/>
                  </a:spcBef>
                </a:pPr>
                <a:endParaRPr sz="1600">
                  <a:solidFill>
                    <a:schemeClr val="lt1"/>
                  </a:solidFill>
                  <a:latin typeface="Arial" charset="0"/>
                  <a:ea typeface="Arial" charset="0"/>
                  <a:cs typeface="Arial" charset="0"/>
                  <a:sym typeface="Arial"/>
                </a:endParaRPr>
              </a:p>
            </p:txBody>
          </p:sp>
          <p:sp>
            <p:nvSpPr>
              <p:cNvPr id="49" name="Triangle 48"/>
              <p:cNvSpPr/>
              <p:nvPr/>
            </p:nvSpPr>
            <p:spPr>
              <a:xfrm rot="5400000">
                <a:off x="2951060" y="2239576"/>
                <a:ext cx="255157" cy="165261"/>
              </a:xfrm>
              <a:prstGeom prst="triangl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a typeface="Arial" charset="0"/>
                  <a:cs typeface="Arial" charset="0"/>
                </a:endParaRPr>
              </a:p>
            </p:txBody>
          </p:sp>
        </p:grpSp>
        <p:grpSp>
          <p:nvGrpSpPr>
            <p:cNvPr id="56" name="Group 55"/>
            <p:cNvGrpSpPr/>
            <p:nvPr/>
          </p:nvGrpSpPr>
          <p:grpSpPr>
            <a:xfrm rot="10800000" flipH="1">
              <a:off x="5812163" y="1441003"/>
              <a:ext cx="557743" cy="557743"/>
              <a:chOff x="2756714" y="2033740"/>
              <a:chExt cx="576722" cy="576722"/>
            </a:xfrm>
          </p:grpSpPr>
          <p:sp>
            <p:nvSpPr>
              <p:cNvPr id="57" name="Shape 243"/>
              <p:cNvSpPr/>
              <p:nvPr/>
            </p:nvSpPr>
            <p:spPr>
              <a:xfrm>
                <a:off x="2756714" y="2033740"/>
                <a:ext cx="576722" cy="576722"/>
              </a:xfrm>
              <a:prstGeom prst="ellipse">
                <a:avLst/>
              </a:prstGeom>
              <a:noFill/>
              <a:ln w="12700" cap="flat" cmpd="sng">
                <a:solidFill>
                  <a:schemeClr val="bg2"/>
                </a:solidFill>
                <a:prstDash val="solid"/>
                <a:round/>
                <a:headEnd type="none" w="med" len="med"/>
                <a:tailEnd type="none" w="med" len="med"/>
              </a:ln>
            </p:spPr>
            <p:txBody>
              <a:bodyPr lIns="0" tIns="0" rIns="0" bIns="0" anchor="ctr" anchorCtr="0">
                <a:noAutofit/>
              </a:bodyPr>
              <a:lstStyle/>
              <a:p>
                <a:pPr algn="ctr">
                  <a:spcBef>
                    <a:spcPts val="0"/>
                  </a:spcBef>
                </a:pPr>
                <a:endParaRPr sz="1600">
                  <a:solidFill>
                    <a:schemeClr val="lt1"/>
                  </a:solidFill>
                  <a:latin typeface="Arial" charset="0"/>
                  <a:ea typeface="Arial" charset="0"/>
                  <a:cs typeface="Arial" charset="0"/>
                  <a:sym typeface="Arial"/>
                </a:endParaRPr>
              </a:p>
            </p:txBody>
          </p:sp>
          <p:sp>
            <p:nvSpPr>
              <p:cNvPr id="61" name="Triangle 60"/>
              <p:cNvSpPr/>
              <p:nvPr/>
            </p:nvSpPr>
            <p:spPr>
              <a:xfrm rot="5400000">
                <a:off x="2951060" y="2239576"/>
                <a:ext cx="255157" cy="165261"/>
              </a:xfrm>
              <a:prstGeom prst="triangl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a typeface="Arial" charset="0"/>
                  <a:cs typeface="Arial" charset="0"/>
                </a:endParaRPr>
              </a:p>
            </p:txBody>
          </p:sp>
        </p:grpSp>
      </p:grpSp>
      <p:sp>
        <p:nvSpPr>
          <p:cNvPr id="34" name="Rectangle 33"/>
          <p:cNvSpPr/>
          <p:nvPr/>
        </p:nvSpPr>
        <p:spPr>
          <a:xfrm>
            <a:off x="9668255" y="6395914"/>
            <a:ext cx="1861135" cy="23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920" rtlCol="0" anchor="t" anchorCtr="0"/>
          <a:lstStyle/>
          <a:p>
            <a:pPr>
              <a:defRPr/>
            </a:pPr>
            <a:r>
              <a:rPr lang="en-US" sz="800" dirty="0">
                <a:solidFill>
                  <a:schemeClr val="tx1"/>
                </a:solidFill>
                <a:latin typeface="Arial" charset="0"/>
                <a:ea typeface="Arial" charset="0"/>
                <a:cs typeface="Arial" charset="0"/>
              </a:rPr>
              <a:t>SOURCES: Forbes and Gartner</a:t>
            </a:r>
          </a:p>
        </p:txBody>
      </p:sp>
      <p:grpSp>
        <p:nvGrpSpPr>
          <p:cNvPr id="7" name="Group 6"/>
          <p:cNvGrpSpPr/>
          <p:nvPr/>
        </p:nvGrpSpPr>
        <p:grpSpPr>
          <a:xfrm>
            <a:off x="9242956" y="1245359"/>
            <a:ext cx="2675139" cy="4128560"/>
            <a:chOff x="9242956" y="1245359"/>
            <a:chExt cx="2675139" cy="4128560"/>
          </a:xfrm>
        </p:grpSpPr>
        <p:sp>
          <p:nvSpPr>
            <p:cNvPr id="53" name="Shape 129"/>
            <p:cNvSpPr/>
            <p:nvPr/>
          </p:nvSpPr>
          <p:spPr>
            <a:xfrm>
              <a:off x="10132760" y="1955494"/>
              <a:ext cx="1103577"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defTabSz="815975">
                <a:defRPr sz="1100"/>
              </a:lvl1pPr>
            </a:lstStyle>
            <a:p>
              <a:r>
                <a:rPr lang="en-US" sz="1600" b="1" dirty="0">
                  <a:solidFill>
                    <a:schemeClr val="bg1"/>
                  </a:solidFill>
                  <a:latin typeface="Arial" charset="0"/>
                  <a:ea typeface="Arial" charset="0"/>
                  <a:cs typeface="Arial" charset="0"/>
                </a:rPr>
                <a:t>PRIVATE</a:t>
              </a:r>
              <a:endParaRPr sz="1600" b="1" dirty="0">
                <a:solidFill>
                  <a:schemeClr val="bg1"/>
                </a:solidFill>
                <a:latin typeface="Arial" charset="0"/>
                <a:ea typeface="Arial" charset="0"/>
                <a:cs typeface="Arial" charset="0"/>
              </a:endParaRPr>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7411" y="1245359"/>
              <a:ext cx="374275" cy="558800"/>
            </a:xfrm>
            <a:prstGeom prst="rect">
              <a:avLst/>
            </a:prstGeom>
            <a:ln>
              <a:noFill/>
            </a:ln>
          </p:spPr>
        </p:pic>
        <p:sp>
          <p:nvSpPr>
            <p:cNvPr id="42" name="TextBox 41"/>
            <p:cNvSpPr txBox="1"/>
            <p:nvPr/>
          </p:nvSpPr>
          <p:spPr>
            <a:xfrm>
              <a:off x="9242956" y="3373371"/>
              <a:ext cx="2675139" cy="20005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87680" tIns="0" rIns="0" bIns="0" numCol="1" spcCol="38100" rtlCol="0" anchor="t" anchorCtr="0">
              <a:spAutoFit/>
            </a:bodyPr>
            <a:lstStyle/>
            <a:p>
              <a:pPr defTabSz="1219140">
                <a:spcBef>
                  <a:spcPts val="1200"/>
                </a:spcBef>
                <a:defRPr/>
              </a:pPr>
              <a:r>
                <a:rPr lang="en-US" sz="1467" b="1" dirty="0">
                  <a:solidFill>
                    <a:schemeClr val="bg1"/>
                  </a:solidFill>
                  <a:latin typeface="Arial" charset="0"/>
                  <a:ea typeface="Arial" charset="0"/>
                  <a:cs typeface="Arial" charset="0"/>
                </a:rPr>
                <a:t>Dedicated Flexibility</a:t>
              </a:r>
              <a:br>
                <a:rPr lang="en-US" sz="1467" b="1" dirty="0">
                  <a:solidFill>
                    <a:schemeClr val="bg1"/>
                  </a:solidFill>
                  <a:latin typeface="Arial" charset="0"/>
                  <a:ea typeface="Arial" charset="0"/>
                  <a:cs typeface="Arial" charset="0"/>
                </a:rPr>
              </a:br>
              <a:br>
                <a:rPr lang="en-US" sz="1333" b="1" dirty="0">
                  <a:solidFill>
                    <a:schemeClr val="bg1"/>
                  </a:solidFill>
                  <a:latin typeface="Arial" charset="0"/>
                  <a:ea typeface="Arial" charset="0"/>
                  <a:cs typeface="Arial" charset="0"/>
                </a:rPr>
              </a:br>
              <a:r>
                <a:rPr lang="en-US" sz="1200" dirty="0">
                  <a:solidFill>
                    <a:schemeClr val="bg1"/>
                  </a:solidFill>
                  <a:latin typeface="Arial" charset="0"/>
                  <a:ea typeface="Arial" charset="0"/>
                  <a:cs typeface="Arial" charset="0"/>
                </a:rPr>
                <a:t>On </a:t>
              </a:r>
              <a:r>
                <a:rPr lang="en-US" sz="1200" dirty="0" err="1">
                  <a:solidFill>
                    <a:schemeClr val="bg1"/>
                  </a:solidFill>
                  <a:latin typeface="Arial" charset="0"/>
                  <a:ea typeface="Arial" charset="0"/>
                  <a:cs typeface="Arial" charset="0"/>
                </a:rPr>
                <a:t>Prem</a:t>
              </a:r>
              <a:r>
                <a:rPr lang="en-US" sz="1200" dirty="0">
                  <a:solidFill>
                    <a:schemeClr val="bg1"/>
                  </a:solidFill>
                  <a:latin typeface="Arial" charset="0"/>
                  <a:ea typeface="Arial" charset="0"/>
                  <a:cs typeface="Arial" charset="0"/>
                </a:rPr>
                <a:t>: Some features of public cloud, running on </a:t>
              </a:r>
              <a:r>
                <a:rPr lang="en-US" sz="1200" dirty="0" err="1">
                  <a:solidFill>
                    <a:schemeClr val="bg1"/>
                  </a:solidFill>
                  <a:latin typeface="Arial" charset="0"/>
                  <a:ea typeface="Arial" charset="0"/>
                  <a:cs typeface="Arial" charset="0"/>
                </a:rPr>
                <a:t>prem</a:t>
              </a:r>
              <a:endParaRPr lang="en-US" sz="1200" dirty="0">
                <a:solidFill>
                  <a:schemeClr val="bg1"/>
                </a:solidFill>
                <a:latin typeface="Arial" charset="0"/>
                <a:ea typeface="Arial" charset="0"/>
                <a:cs typeface="Arial" charset="0"/>
              </a:endParaRPr>
            </a:p>
            <a:p>
              <a:pPr defTabSz="1219140">
                <a:spcBef>
                  <a:spcPts val="1200"/>
                </a:spcBef>
                <a:defRPr/>
              </a:pPr>
              <a:r>
                <a:rPr lang="en-US" sz="1200" dirty="0">
                  <a:solidFill>
                    <a:schemeClr val="bg1"/>
                  </a:solidFill>
                  <a:latin typeface="Arial" charset="0"/>
                  <a:ea typeface="Arial" charset="0"/>
                  <a:cs typeface="Arial" charset="0"/>
                </a:rPr>
                <a:t>Hosted: Dedicated “slices” of a public cloud running in a provider’s environment</a:t>
              </a:r>
            </a:p>
            <a:p>
              <a:pPr defTabSz="1219140">
                <a:spcBef>
                  <a:spcPts val="1200"/>
                </a:spcBef>
                <a:defRPr/>
              </a:pPr>
              <a:endParaRPr lang="en-US" sz="1200" dirty="0">
                <a:solidFill>
                  <a:schemeClr val="bg1"/>
                </a:solidFill>
                <a:latin typeface="Arial" charset="0"/>
                <a:ea typeface="Arial" charset="0"/>
                <a:cs typeface="Arial" charset="0"/>
              </a:endParaRPr>
            </a:p>
          </p:txBody>
        </p:sp>
      </p:grpSp>
    </p:spTree>
    <p:extLst>
      <p:ext uri="{BB962C8B-B14F-4D97-AF65-F5344CB8AC3E}">
        <p14:creationId xmlns:p14="http://schemas.microsoft.com/office/powerpoint/2010/main" val="42717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dissolve">
                                      <p:cBhvr>
                                        <p:cTn id="15" dur="500"/>
                                        <p:tgtEl>
                                          <p:spTgt spid="4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dissolve">
                                      <p:cBhvr>
                                        <p:cTn id="18" dur="500"/>
                                        <p:tgtEl>
                                          <p:spTgt spid="46"/>
                                        </p:tgtEl>
                                      </p:cBhvr>
                                    </p:animEffect>
                                  </p:childTnLst>
                                </p:cTn>
                              </p:par>
                              <p:par>
                                <p:cTn id="19" presetID="9"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dissolv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dissolv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trike="sngStrike" dirty="0"/>
              <a:t>Cloud</a:t>
            </a:r>
            <a:r>
              <a:rPr lang="en-US" dirty="0"/>
              <a:t> Pizza Architecture Models</a:t>
            </a:r>
          </a:p>
        </p:txBody>
      </p:sp>
      <p:grpSp>
        <p:nvGrpSpPr>
          <p:cNvPr id="9" name="Group 8"/>
          <p:cNvGrpSpPr/>
          <p:nvPr/>
        </p:nvGrpSpPr>
        <p:grpSpPr>
          <a:xfrm>
            <a:off x="9300943" y="1847926"/>
            <a:ext cx="1712144" cy="4296325"/>
            <a:chOff x="9300943" y="1847926"/>
            <a:chExt cx="1712144" cy="4296325"/>
          </a:xfrm>
        </p:grpSpPr>
        <p:sp>
          <p:nvSpPr>
            <p:cNvPr id="194" name="object 5"/>
            <p:cNvSpPr/>
            <p:nvPr/>
          </p:nvSpPr>
          <p:spPr>
            <a:xfrm>
              <a:off x="9300943" y="5873741"/>
              <a:ext cx="1664970" cy="270510"/>
            </a:xfrm>
            <a:custGeom>
              <a:avLst/>
              <a:gdLst/>
              <a:ahLst/>
              <a:cxnLst/>
              <a:rect l="l" t="t" r="r" b="b"/>
              <a:pathLst>
                <a:path w="1664970" h="270510">
                  <a:moveTo>
                    <a:pt x="1626870" y="267969"/>
                  </a:moveTo>
                  <a:lnTo>
                    <a:pt x="33020" y="267969"/>
                  </a:lnTo>
                  <a:lnTo>
                    <a:pt x="34290" y="269239"/>
                  </a:lnTo>
                  <a:lnTo>
                    <a:pt x="39370" y="269239"/>
                  </a:lnTo>
                  <a:lnTo>
                    <a:pt x="41910" y="270509"/>
                  </a:lnTo>
                  <a:lnTo>
                    <a:pt x="1624330" y="269239"/>
                  </a:lnTo>
                  <a:lnTo>
                    <a:pt x="1626870" y="267969"/>
                  </a:lnTo>
                  <a:close/>
                </a:path>
                <a:path w="1664970" h="270510">
                  <a:moveTo>
                    <a:pt x="1630680" y="1269"/>
                  </a:moveTo>
                  <a:lnTo>
                    <a:pt x="33020" y="1269"/>
                  </a:lnTo>
                  <a:lnTo>
                    <a:pt x="30479" y="2539"/>
                  </a:lnTo>
                  <a:lnTo>
                    <a:pt x="27940" y="2539"/>
                  </a:lnTo>
                  <a:lnTo>
                    <a:pt x="26670" y="3809"/>
                  </a:lnTo>
                  <a:lnTo>
                    <a:pt x="19050" y="7619"/>
                  </a:lnTo>
                  <a:lnTo>
                    <a:pt x="16510" y="10159"/>
                  </a:lnTo>
                  <a:lnTo>
                    <a:pt x="13970" y="11429"/>
                  </a:lnTo>
                  <a:lnTo>
                    <a:pt x="12700" y="12699"/>
                  </a:lnTo>
                  <a:lnTo>
                    <a:pt x="11429" y="15239"/>
                  </a:lnTo>
                  <a:lnTo>
                    <a:pt x="8890" y="16509"/>
                  </a:lnTo>
                  <a:lnTo>
                    <a:pt x="7620" y="19049"/>
                  </a:lnTo>
                  <a:lnTo>
                    <a:pt x="6350" y="20319"/>
                  </a:lnTo>
                  <a:lnTo>
                    <a:pt x="5079" y="22859"/>
                  </a:lnTo>
                  <a:lnTo>
                    <a:pt x="5079" y="24129"/>
                  </a:lnTo>
                  <a:lnTo>
                    <a:pt x="1270" y="31749"/>
                  </a:lnTo>
                  <a:lnTo>
                    <a:pt x="1270" y="33019"/>
                  </a:lnTo>
                  <a:lnTo>
                    <a:pt x="0" y="35559"/>
                  </a:lnTo>
                  <a:lnTo>
                    <a:pt x="0" y="233679"/>
                  </a:lnTo>
                  <a:lnTo>
                    <a:pt x="1270" y="236219"/>
                  </a:lnTo>
                  <a:lnTo>
                    <a:pt x="1270" y="238759"/>
                  </a:lnTo>
                  <a:lnTo>
                    <a:pt x="3810" y="243839"/>
                  </a:lnTo>
                  <a:lnTo>
                    <a:pt x="5079" y="245109"/>
                  </a:lnTo>
                  <a:lnTo>
                    <a:pt x="5079" y="247649"/>
                  </a:lnTo>
                  <a:lnTo>
                    <a:pt x="6350" y="248919"/>
                  </a:lnTo>
                  <a:lnTo>
                    <a:pt x="7620" y="251459"/>
                  </a:lnTo>
                  <a:lnTo>
                    <a:pt x="19050" y="262889"/>
                  </a:lnTo>
                  <a:lnTo>
                    <a:pt x="24129" y="265429"/>
                  </a:lnTo>
                  <a:lnTo>
                    <a:pt x="26670" y="265429"/>
                  </a:lnTo>
                  <a:lnTo>
                    <a:pt x="27940" y="266699"/>
                  </a:lnTo>
                  <a:lnTo>
                    <a:pt x="30479" y="267969"/>
                  </a:lnTo>
                  <a:lnTo>
                    <a:pt x="1630680" y="267969"/>
                  </a:lnTo>
                  <a:lnTo>
                    <a:pt x="1633220" y="266699"/>
                  </a:lnTo>
                  <a:lnTo>
                    <a:pt x="1635759" y="266699"/>
                  </a:lnTo>
                  <a:lnTo>
                    <a:pt x="1638300" y="265429"/>
                  </a:lnTo>
                  <a:lnTo>
                    <a:pt x="1639570" y="264159"/>
                  </a:lnTo>
                  <a:lnTo>
                    <a:pt x="1644650" y="261619"/>
                  </a:lnTo>
                  <a:lnTo>
                    <a:pt x="1645920" y="260349"/>
                  </a:lnTo>
                  <a:lnTo>
                    <a:pt x="1648459" y="259079"/>
                  </a:lnTo>
                  <a:lnTo>
                    <a:pt x="1654809" y="252729"/>
                  </a:lnTo>
                  <a:lnTo>
                    <a:pt x="1656080" y="250189"/>
                  </a:lnTo>
                  <a:lnTo>
                    <a:pt x="1658620" y="247649"/>
                  </a:lnTo>
                  <a:lnTo>
                    <a:pt x="1661159" y="242569"/>
                  </a:lnTo>
                  <a:lnTo>
                    <a:pt x="1661159" y="241299"/>
                  </a:lnTo>
                  <a:lnTo>
                    <a:pt x="1663700" y="236219"/>
                  </a:lnTo>
                  <a:lnTo>
                    <a:pt x="1663700" y="231139"/>
                  </a:lnTo>
                  <a:lnTo>
                    <a:pt x="1664970" y="229869"/>
                  </a:lnTo>
                  <a:lnTo>
                    <a:pt x="1664970" y="224789"/>
                  </a:lnTo>
                  <a:lnTo>
                    <a:pt x="1663700" y="44449"/>
                  </a:lnTo>
                  <a:lnTo>
                    <a:pt x="1663700" y="38099"/>
                  </a:lnTo>
                  <a:lnTo>
                    <a:pt x="1662430" y="35559"/>
                  </a:lnTo>
                  <a:lnTo>
                    <a:pt x="1662430" y="31749"/>
                  </a:lnTo>
                  <a:lnTo>
                    <a:pt x="1659889" y="26669"/>
                  </a:lnTo>
                  <a:lnTo>
                    <a:pt x="1659889" y="24129"/>
                  </a:lnTo>
                  <a:lnTo>
                    <a:pt x="1658620" y="22859"/>
                  </a:lnTo>
                  <a:lnTo>
                    <a:pt x="1657350" y="20319"/>
                  </a:lnTo>
                  <a:lnTo>
                    <a:pt x="1656080" y="19049"/>
                  </a:lnTo>
                  <a:lnTo>
                    <a:pt x="1654809" y="16509"/>
                  </a:lnTo>
                  <a:lnTo>
                    <a:pt x="1652270" y="15239"/>
                  </a:lnTo>
                  <a:lnTo>
                    <a:pt x="1651000" y="13969"/>
                  </a:lnTo>
                  <a:lnTo>
                    <a:pt x="1649730" y="11429"/>
                  </a:lnTo>
                  <a:lnTo>
                    <a:pt x="1647189" y="10159"/>
                  </a:lnTo>
                  <a:lnTo>
                    <a:pt x="1645920" y="8889"/>
                  </a:lnTo>
                  <a:lnTo>
                    <a:pt x="1643380" y="7619"/>
                  </a:lnTo>
                  <a:lnTo>
                    <a:pt x="1642109" y="6349"/>
                  </a:lnTo>
                  <a:lnTo>
                    <a:pt x="1639570" y="5079"/>
                  </a:lnTo>
                  <a:lnTo>
                    <a:pt x="1638300" y="3809"/>
                  </a:lnTo>
                  <a:lnTo>
                    <a:pt x="1635759" y="3809"/>
                  </a:lnTo>
                  <a:lnTo>
                    <a:pt x="1630680" y="1269"/>
                  </a:lnTo>
                  <a:close/>
                </a:path>
                <a:path w="1664970" h="270510">
                  <a:moveTo>
                    <a:pt x="1624330" y="0"/>
                  </a:moveTo>
                  <a:lnTo>
                    <a:pt x="39370" y="0"/>
                  </a:lnTo>
                  <a:lnTo>
                    <a:pt x="36829" y="1269"/>
                  </a:lnTo>
                  <a:lnTo>
                    <a:pt x="1626870" y="1269"/>
                  </a:lnTo>
                  <a:lnTo>
                    <a:pt x="1624330" y="0"/>
                  </a:lnTo>
                  <a:close/>
                </a:path>
              </a:pathLst>
            </a:custGeom>
            <a:solidFill>
              <a:schemeClr val="accent5"/>
            </a:solidFill>
          </p:spPr>
          <p:txBody>
            <a:bodyPr wrap="square" lIns="0" tIns="0" rIns="0" bIns="0" rtlCol="0"/>
            <a:lstStyle/>
            <a:p>
              <a:r>
                <a:rPr lang="en-US" sz="1600" dirty="0">
                  <a:solidFill>
                    <a:schemeClr val="bg1"/>
                  </a:solidFill>
                </a:rPr>
                <a:t>Cheese</a:t>
              </a:r>
            </a:p>
            <a:p>
              <a:endParaRPr sz="1600" dirty="0">
                <a:solidFill>
                  <a:schemeClr val="bg1"/>
                </a:solidFill>
              </a:endParaRPr>
            </a:p>
          </p:txBody>
        </p:sp>
        <p:sp>
          <p:nvSpPr>
            <p:cNvPr id="195" name="object 9"/>
            <p:cNvSpPr/>
            <p:nvPr/>
          </p:nvSpPr>
          <p:spPr>
            <a:xfrm>
              <a:off x="9300943" y="5517503"/>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654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6870" y="0"/>
                  </a:moveTo>
                  <a:lnTo>
                    <a:pt x="36829" y="0"/>
                  </a:lnTo>
                  <a:lnTo>
                    <a:pt x="34290" y="1270"/>
                  </a:lnTo>
                  <a:lnTo>
                    <a:pt x="1629409" y="1270"/>
                  </a:lnTo>
                  <a:lnTo>
                    <a:pt x="1626870" y="0"/>
                  </a:lnTo>
                  <a:close/>
                </a:path>
              </a:pathLst>
            </a:custGeom>
            <a:solidFill>
              <a:schemeClr val="accent5"/>
            </a:solidFill>
          </p:spPr>
          <p:txBody>
            <a:bodyPr wrap="square" lIns="0" tIns="0" rIns="0" bIns="0" rtlCol="0"/>
            <a:lstStyle/>
            <a:p>
              <a:r>
                <a:rPr lang="en-US" sz="1600" dirty="0">
                  <a:solidFill>
                    <a:schemeClr val="bg1"/>
                  </a:solidFill>
                </a:rPr>
                <a:t>Toppings</a:t>
              </a:r>
            </a:p>
          </p:txBody>
        </p:sp>
        <p:sp>
          <p:nvSpPr>
            <p:cNvPr id="196" name="object 13"/>
            <p:cNvSpPr/>
            <p:nvPr/>
          </p:nvSpPr>
          <p:spPr>
            <a:xfrm>
              <a:off x="9300943" y="5161265"/>
              <a:ext cx="1664970" cy="269240"/>
            </a:xfrm>
            <a:custGeom>
              <a:avLst/>
              <a:gdLst/>
              <a:ahLst/>
              <a:cxnLst/>
              <a:rect l="l" t="t" r="r" b="b"/>
              <a:pathLst>
                <a:path w="1664970" h="269239">
                  <a:moveTo>
                    <a:pt x="1626870" y="267969"/>
                  </a:moveTo>
                  <a:lnTo>
                    <a:pt x="33020" y="267969"/>
                  </a:lnTo>
                  <a:lnTo>
                    <a:pt x="34290" y="269239"/>
                  </a:lnTo>
                  <a:lnTo>
                    <a:pt x="1624330" y="269239"/>
                  </a:lnTo>
                  <a:lnTo>
                    <a:pt x="1626870" y="267969"/>
                  </a:lnTo>
                  <a:close/>
                </a:path>
                <a:path w="1664970" h="269239">
                  <a:moveTo>
                    <a:pt x="1630680" y="1269"/>
                  </a:moveTo>
                  <a:lnTo>
                    <a:pt x="33020" y="1269"/>
                  </a:lnTo>
                  <a:lnTo>
                    <a:pt x="30479" y="2539"/>
                  </a:lnTo>
                  <a:lnTo>
                    <a:pt x="27940" y="2539"/>
                  </a:lnTo>
                  <a:lnTo>
                    <a:pt x="26670" y="3809"/>
                  </a:lnTo>
                  <a:lnTo>
                    <a:pt x="19050" y="7619"/>
                  </a:lnTo>
                  <a:lnTo>
                    <a:pt x="16510" y="10159"/>
                  </a:lnTo>
                  <a:lnTo>
                    <a:pt x="13970" y="11429"/>
                  </a:lnTo>
                  <a:lnTo>
                    <a:pt x="12700" y="12699"/>
                  </a:lnTo>
                  <a:lnTo>
                    <a:pt x="11429" y="15239"/>
                  </a:lnTo>
                  <a:lnTo>
                    <a:pt x="8890" y="16509"/>
                  </a:lnTo>
                  <a:lnTo>
                    <a:pt x="7620" y="19049"/>
                  </a:lnTo>
                  <a:lnTo>
                    <a:pt x="6350" y="20319"/>
                  </a:lnTo>
                  <a:lnTo>
                    <a:pt x="5079" y="22859"/>
                  </a:lnTo>
                  <a:lnTo>
                    <a:pt x="5079" y="24129"/>
                  </a:lnTo>
                  <a:lnTo>
                    <a:pt x="1270" y="31749"/>
                  </a:lnTo>
                  <a:lnTo>
                    <a:pt x="1270" y="33019"/>
                  </a:lnTo>
                  <a:lnTo>
                    <a:pt x="0" y="35559"/>
                  </a:lnTo>
                  <a:lnTo>
                    <a:pt x="0" y="233679"/>
                  </a:lnTo>
                  <a:lnTo>
                    <a:pt x="1270" y="236219"/>
                  </a:lnTo>
                  <a:lnTo>
                    <a:pt x="1270" y="238759"/>
                  </a:lnTo>
                  <a:lnTo>
                    <a:pt x="3810" y="243839"/>
                  </a:lnTo>
                  <a:lnTo>
                    <a:pt x="5079" y="245109"/>
                  </a:lnTo>
                  <a:lnTo>
                    <a:pt x="5079" y="247649"/>
                  </a:lnTo>
                  <a:lnTo>
                    <a:pt x="6350" y="248919"/>
                  </a:lnTo>
                  <a:lnTo>
                    <a:pt x="7620" y="251459"/>
                  </a:lnTo>
                  <a:lnTo>
                    <a:pt x="19050" y="262889"/>
                  </a:lnTo>
                  <a:lnTo>
                    <a:pt x="24129" y="265429"/>
                  </a:lnTo>
                  <a:lnTo>
                    <a:pt x="26670" y="265429"/>
                  </a:lnTo>
                  <a:lnTo>
                    <a:pt x="27940" y="266699"/>
                  </a:lnTo>
                  <a:lnTo>
                    <a:pt x="30479" y="267969"/>
                  </a:lnTo>
                  <a:lnTo>
                    <a:pt x="1630680" y="267969"/>
                  </a:lnTo>
                  <a:lnTo>
                    <a:pt x="1633220" y="266699"/>
                  </a:lnTo>
                  <a:lnTo>
                    <a:pt x="1635759" y="266699"/>
                  </a:lnTo>
                  <a:lnTo>
                    <a:pt x="1638300" y="265429"/>
                  </a:lnTo>
                  <a:lnTo>
                    <a:pt x="1639570" y="264159"/>
                  </a:lnTo>
                  <a:lnTo>
                    <a:pt x="1644650" y="261619"/>
                  </a:lnTo>
                  <a:lnTo>
                    <a:pt x="1645920" y="260349"/>
                  </a:lnTo>
                  <a:lnTo>
                    <a:pt x="1648459" y="259079"/>
                  </a:lnTo>
                  <a:lnTo>
                    <a:pt x="1654809" y="252729"/>
                  </a:lnTo>
                  <a:lnTo>
                    <a:pt x="1656080" y="250189"/>
                  </a:lnTo>
                  <a:lnTo>
                    <a:pt x="1658620" y="247649"/>
                  </a:lnTo>
                  <a:lnTo>
                    <a:pt x="1661159" y="242569"/>
                  </a:lnTo>
                  <a:lnTo>
                    <a:pt x="1661159" y="241299"/>
                  </a:lnTo>
                  <a:lnTo>
                    <a:pt x="1663700" y="236219"/>
                  </a:lnTo>
                  <a:lnTo>
                    <a:pt x="1663700" y="231139"/>
                  </a:lnTo>
                  <a:lnTo>
                    <a:pt x="1664970" y="229869"/>
                  </a:lnTo>
                  <a:lnTo>
                    <a:pt x="1664970" y="224789"/>
                  </a:lnTo>
                  <a:lnTo>
                    <a:pt x="1663700" y="44449"/>
                  </a:lnTo>
                  <a:lnTo>
                    <a:pt x="1663700" y="38099"/>
                  </a:lnTo>
                  <a:lnTo>
                    <a:pt x="1662430" y="35559"/>
                  </a:lnTo>
                  <a:lnTo>
                    <a:pt x="1662430" y="31749"/>
                  </a:lnTo>
                  <a:lnTo>
                    <a:pt x="1659889" y="26669"/>
                  </a:lnTo>
                  <a:lnTo>
                    <a:pt x="1659889" y="24129"/>
                  </a:lnTo>
                  <a:lnTo>
                    <a:pt x="1658620" y="22859"/>
                  </a:lnTo>
                  <a:lnTo>
                    <a:pt x="1657350" y="20319"/>
                  </a:lnTo>
                  <a:lnTo>
                    <a:pt x="1656080" y="19049"/>
                  </a:lnTo>
                  <a:lnTo>
                    <a:pt x="1654809" y="16509"/>
                  </a:lnTo>
                  <a:lnTo>
                    <a:pt x="1652270" y="15239"/>
                  </a:lnTo>
                  <a:lnTo>
                    <a:pt x="1651000" y="13969"/>
                  </a:lnTo>
                  <a:lnTo>
                    <a:pt x="1649730" y="11429"/>
                  </a:lnTo>
                  <a:lnTo>
                    <a:pt x="1647189" y="10159"/>
                  </a:lnTo>
                  <a:lnTo>
                    <a:pt x="1645920" y="8889"/>
                  </a:lnTo>
                  <a:lnTo>
                    <a:pt x="1643380" y="7619"/>
                  </a:lnTo>
                  <a:lnTo>
                    <a:pt x="1642109" y="6349"/>
                  </a:lnTo>
                  <a:lnTo>
                    <a:pt x="1639570" y="5079"/>
                  </a:lnTo>
                  <a:lnTo>
                    <a:pt x="1638300" y="3809"/>
                  </a:lnTo>
                  <a:lnTo>
                    <a:pt x="1635759" y="3809"/>
                  </a:lnTo>
                  <a:lnTo>
                    <a:pt x="1630680" y="1269"/>
                  </a:lnTo>
                  <a:close/>
                </a:path>
                <a:path w="1664970" h="269239">
                  <a:moveTo>
                    <a:pt x="1624330" y="0"/>
                  </a:moveTo>
                  <a:lnTo>
                    <a:pt x="39370" y="0"/>
                  </a:lnTo>
                  <a:lnTo>
                    <a:pt x="36829" y="1269"/>
                  </a:lnTo>
                  <a:lnTo>
                    <a:pt x="1626870" y="1269"/>
                  </a:lnTo>
                  <a:lnTo>
                    <a:pt x="1624330" y="0"/>
                  </a:lnTo>
                  <a:close/>
                </a:path>
              </a:pathLst>
            </a:custGeom>
            <a:solidFill>
              <a:schemeClr val="accent5"/>
            </a:solidFill>
          </p:spPr>
          <p:txBody>
            <a:bodyPr wrap="square" lIns="0" tIns="0" rIns="0" bIns="0" rtlCol="0"/>
            <a:lstStyle/>
            <a:p>
              <a:r>
                <a:rPr lang="en-US" sz="1600" dirty="0">
                  <a:solidFill>
                    <a:schemeClr val="bg1"/>
                  </a:solidFill>
                </a:rPr>
                <a:t>Tomato Sauce</a:t>
              </a:r>
            </a:p>
            <a:p>
              <a:endParaRPr sz="1600" dirty="0">
                <a:solidFill>
                  <a:schemeClr val="bg1"/>
                </a:solidFill>
              </a:endParaRPr>
            </a:p>
          </p:txBody>
        </p:sp>
        <p:sp>
          <p:nvSpPr>
            <p:cNvPr id="197" name="object 17"/>
            <p:cNvSpPr/>
            <p:nvPr/>
          </p:nvSpPr>
          <p:spPr>
            <a:xfrm>
              <a:off x="9300943" y="4805027"/>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527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6870" y="0"/>
                  </a:moveTo>
                  <a:lnTo>
                    <a:pt x="36829" y="0"/>
                  </a:lnTo>
                  <a:lnTo>
                    <a:pt x="34290" y="1270"/>
                  </a:lnTo>
                  <a:lnTo>
                    <a:pt x="1629409" y="1270"/>
                  </a:lnTo>
                  <a:lnTo>
                    <a:pt x="1626870" y="0"/>
                  </a:lnTo>
                  <a:close/>
                </a:path>
              </a:pathLst>
            </a:custGeom>
            <a:solidFill>
              <a:schemeClr val="accent5"/>
            </a:solidFill>
          </p:spPr>
          <p:txBody>
            <a:bodyPr wrap="square" lIns="0" tIns="0" rIns="0" bIns="0" rtlCol="0"/>
            <a:lstStyle/>
            <a:p>
              <a:r>
                <a:rPr lang="en-US" sz="1600" dirty="0">
                  <a:solidFill>
                    <a:schemeClr val="bg1"/>
                  </a:solidFill>
                </a:rPr>
                <a:t>Pizza Dough</a:t>
              </a:r>
            </a:p>
            <a:p>
              <a:endParaRPr sz="1600" dirty="0">
                <a:solidFill>
                  <a:schemeClr val="bg1"/>
                </a:solidFill>
              </a:endParaRPr>
            </a:p>
          </p:txBody>
        </p:sp>
        <p:sp>
          <p:nvSpPr>
            <p:cNvPr id="198" name="object 21"/>
            <p:cNvSpPr/>
            <p:nvPr/>
          </p:nvSpPr>
          <p:spPr>
            <a:xfrm>
              <a:off x="9300943" y="4448789"/>
              <a:ext cx="1664970" cy="269240"/>
            </a:xfrm>
            <a:custGeom>
              <a:avLst/>
              <a:gdLst/>
              <a:ahLst/>
              <a:cxnLst/>
              <a:rect l="l" t="t" r="r" b="b"/>
              <a:pathLst>
                <a:path w="1664970" h="269239">
                  <a:moveTo>
                    <a:pt x="1629409" y="266700"/>
                  </a:moveTo>
                  <a:lnTo>
                    <a:pt x="30479" y="266700"/>
                  </a:lnTo>
                  <a:lnTo>
                    <a:pt x="33020" y="267969"/>
                  </a:lnTo>
                  <a:lnTo>
                    <a:pt x="36829" y="267969"/>
                  </a:lnTo>
                  <a:lnTo>
                    <a:pt x="39370" y="269239"/>
                  </a:lnTo>
                  <a:lnTo>
                    <a:pt x="1626870" y="267969"/>
                  </a:lnTo>
                  <a:lnTo>
                    <a:pt x="1629409" y="266700"/>
                  </a:lnTo>
                  <a:close/>
                </a:path>
                <a:path w="1664970" h="269239">
                  <a:moveTo>
                    <a:pt x="1642109" y="5079"/>
                  </a:moveTo>
                  <a:lnTo>
                    <a:pt x="21590" y="5079"/>
                  </a:lnTo>
                  <a:lnTo>
                    <a:pt x="19050" y="6350"/>
                  </a:lnTo>
                  <a:lnTo>
                    <a:pt x="6350" y="19050"/>
                  </a:lnTo>
                  <a:lnTo>
                    <a:pt x="5079" y="21589"/>
                  </a:lnTo>
                  <a:lnTo>
                    <a:pt x="5079" y="24129"/>
                  </a:lnTo>
                  <a:lnTo>
                    <a:pt x="3810" y="26669"/>
                  </a:lnTo>
                  <a:lnTo>
                    <a:pt x="2540" y="27939"/>
                  </a:lnTo>
                  <a:lnTo>
                    <a:pt x="1270" y="30479"/>
                  </a:lnTo>
                  <a:lnTo>
                    <a:pt x="1270" y="33019"/>
                  </a:lnTo>
                  <a:lnTo>
                    <a:pt x="0" y="34289"/>
                  </a:lnTo>
                  <a:lnTo>
                    <a:pt x="0" y="233679"/>
                  </a:lnTo>
                  <a:lnTo>
                    <a:pt x="1270" y="236219"/>
                  </a:lnTo>
                  <a:lnTo>
                    <a:pt x="1270" y="237489"/>
                  </a:lnTo>
                  <a:lnTo>
                    <a:pt x="5079" y="245109"/>
                  </a:lnTo>
                  <a:lnTo>
                    <a:pt x="5079" y="246379"/>
                  </a:lnTo>
                  <a:lnTo>
                    <a:pt x="6350" y="248919"/>
                  </a:lnTo>
                  <a:lnTo>
                    <a:pt x="7620" y="250189"/>
                  </a:lnTo>
                  <a:lnTo>
                    <a:pt x="8890" y="252729"/>
                  </a:lnTo>
                  <a:lnTo>
                    <a:pt x="11429" y="254000"/>
                  </a:lnTo>
                  <a:lnTo>
                    <a:pt x="12700" y="255269"/>
                  </a:lnTo>
                  <a:lnTo>
                    <a:pt x="13970" y="257809"/>
                  </a:lnTo>
                  <a:lnTo>
                    <a:pt x="16510" y="259079"/>
                  </a:lnTo>
                  <a:lnTo>
                    <a:pt x="19050" y="261619"/>
                  </a:lnTo>
                  <a:lnTo>
                    <a:pt x="26670" y="265429"/>
                  </a:lnTo>
                  <a:lnTo>
                    <a:pt x="27940" y="266700"/>
                  </a:lnTo>
                  <a:lnTo>
                    <a:pt x="1633220" y="266700"/>
                  </a:lnTo>
                  <a:lnTo>
                    <a:pt x="1638300" y="264159"/>
                  </a:lnTo>
                  <a:lnTo>
                    <a:pt x="1639570" y="264159"/>
                  </a:lnTo>
                  <a:lnTo>
                    <a:pt x="1644650" y="261619"/>
                  </a:lnTo>
                  <a:lnTo>
                    <a:pt x="1645920" y="260350"/>
                  </a:lnTo>
                  <a:lnTo>
                    <a:pt x="1648459" y="259079"/>
                  </a:lnTo>
                  <a:lnTo>
                    <a:pt x="1649730" y="256539"/>
                  </a:lnTo>
                  <a:lnTo>
                    <a:pt x="1651000" y="255269"/>
                  </a:lnTo>
                  <a:lnTo>
                    <a:pt x="1653539" y="254000"/>
                  </a:lnTo>
                  <a:lnTo>
                    <a:pt x="1654809" y="251459"/>
                  </a:lnTo>
                  <a:lnTo>
                    <a:pt x="1656080" y="250189"/>
                  </a:lnTo>
                  <a:lnTo>
                    <a:pt x="1657350" y="247650"/>
                  </a:lnTo>
                  <a:lnTo>
                    <a:pt x="1658620" y="246379"/>
                  </a:lnTo>
                  <a:lnTo>
                    <a:pt x="1659889" y="243839"/>
                  </a:lnTo>
                  <a:lnTo>
                    <a:pt x="1661159" y="242569"/>
                  </a:lnTo>
                  <a:lnTo>
                    <a:pt x="1661159" y="240029"/>
                  </a:lnTo>
                  <a:lnTo>
                    <a:pt x="1662430" y="237489"/>
                  </a:lnTo>
                  <a:lnTo>
                    <a:pt x="1663700" y="236219"/>
                  </a:lnTo>
                  <a:lnTo>
                    <a:pt x="1663700" y="231139"/>
                  </a:lnTo>
                  <a:lnTo>
                    <a:pt x="1664970" y="228600"/>
                  </a:lnTo>
                  <a:lnTo>
                    <a:pt x="1664970" y="223519"/>
                  </a:lnTo>
                  <a:lnTo>
                    <a:pt x="1663700" y="44450"/>
                  </a:lnTo>
                  <a:lnTo>
                    <a:pt x="1663700" y="36829"/>
                  </a:lnTo>
                  <a:lnTo>
                    <a:pt x="1662430" y="34289"/>
                  </a:lnTo>
                  <a:lnTo>
                    <a:pt x="1662430" y="30479"/>
                  </a:lnTo>
                  <a:lnTo>
                    <a:pt x="1661159" y="27939"/>
                  </a:lnTo>
                  <a:lnTo>
                    <a:pt x="1659889" y="26669"/>
                  </a:lnTo>
                  <a:lnTo>
                    <a:pt x="1659889" y="24129"/>
                  </a:lnTo>
                  <a:lnTo>
                    <a:pt x="1658620" y="21589"/>
                  </a:lnTo>
                  <a:lnTo>
                    <a:pt x="1657350" y="20319"/>
                  </a:lnTo>
                  <a:lnTo>
                    <a:pt x="1656080" y="17779"/>
                  </a:lnTo>
                  <a:lnTo>
                    <a:pt x="1645920" y="7619"/>
                  </a:lnTo>
                  <a:lnTo>
                    <a:pt x="1643380" y="6350"/>
                  </a:lnTo>
                  <a:lnTo>
                    <a:pt x="1642109" y="5079"/>
                  </a:lnTo>
                  <a:close/>
                </a:path>
                <a:path w="1664970" h="269239">
                  <a:moveTo>
                    <a:pt x="1633220" y="1269"/>
                  </a:moveTo>
                  <a:lnTo>
                    <a:pt x="30479" y="1269"/>
                  </a:lnTo>
                  <a:lnTo>
                    <a:pt x="27940" y="2539"/>
                  </a:lnTo>
                  <a:lnTo>
                    <a:pt x="26670" y="3810"/>
                  </a:lnTo>
                  <a:lnTo>
                    <a:pt x="24129" y="5079"/>
                  </a:lnTo>
                  <a:lnTo>
                    <a:pt x="1639570" y="5079"/>
                  </a:lnTo>
                  <a:lnTo>
                    <a:pt x="1638300" y="3810"/>
                  </a:lnTo>
                  <a:lnTo>
                    <a:pt x="1633220" y="1269"/>
                  </a:lnTo>
                  <a:close/>
                </a:path>
                <a:path w="1664970" h="269239">
                  <a:moveTo>
                    <a:pt x="1629409" y="0"/>
                  </a:moveTo>
                  <a:lnTo>
                    <a:pt x="34290" y="0"/>
                  </a:lnTo>
                  <a:lnTo>
                    <a:pt x="33020" y="1269"/>
                  </a:lnTo>
                  <a:lnTo>
                    <a:pt x="1630680" y="1269"/>
                  </a:lnTo>
                  <a:lnTo>
                    <a:pt x="1629409" y="0"/>
                  </a:lnTo>
                  <a:close/>
                </a:path>
              </a:pathLst>
            </a:custGeom>
            <a:solidFill>
              <a:schemeClr val="accent5"/>
            </a:solidFill>
          </p:spPr>
          <p:txBody>
            <a:bodyPr wrap="square" lIns="0" tIns="0" rIns="0" bIns="0" rtlCol="0"/>
            <a:lstStyle/>
            <a:p>
              <a:r>
                <a:rPr lang="en-US" sz="1600" dirty="0">
                  <a:solidFill>
                    <a:schemeClr val="bg1"/>
                  </a:solidFill>
                </a:rPr>
                <a:t>Gas/Electricity</a:t>
              </a:r>
              <a:endParaRPr sz="1600" dirty="0">
                <a:solidFill>
                  <a:schemeClr val="bg1"/>
                </a:solidFill>
              </a:endParaRPr>
            </a:p>
          </p:txBody>
        </p:sp>
        <p:sp>
          <p:nvSpPr>
            <p:cNvPr id="199" name="object 25"/>
            <p:cNvSpPr/>
            <p:nvPr/>
          </p:nvSpPr>
          <p:spPr>
            <a:xfrm>
              <a:off x="9300943" y="4092551"/>
              <a:ext cx="1664970" cy="269240"/>
            </a:xfrm>
            <a:custGeom>
              <a:avLst/>
              <a:gdLst/>
              <a:ahLst/>
              <a:cxnLst/>
              <a:rect l="l" t="t" r="r" b="b"/>
              <a:pathLst>
                <a:path w="1664970" h="269239">
                  <a:moveTo>
                    <a:pt x="1626870" y="267970"/>
                  </a:moveTo>
                  <a:lnTo>
                    <a:pt x="33020" y="267970"/>
                  </a:lnTo>
                  <a:lnTo>
                    <a:pt x="34290" y="269239"/>
                  </a:lnTo>
                  <a:lnTo>
                    <a:pt x="1624330" y="269239"/>
                  </a:lnTo>
                  <a:lnTo>
                    <a:pt x="1626870" y="267970"/>
                  </a:lnTo>
                  <a:close/>
                </a:path>
                <a:path w="1664970" h="269239">
                  <a:moveTo>
                    <a:pt x="1630680" y="1270"/>
                  </a:moveTo>
                  <a:lnTo>
                    <a:pt x="33020" y="1270"/>
                  </a:lnTo>
                  <a:lnTo>
                    <a:pt x="30479" y="2539"/>
                  </a:lnTo>
                  <a:lnTo>
                    <a:pt x="27940" y="2539"/>
                  </a:lnTo>
                  <a:lnTo>
                    <a:pt x="26670" y="3810"/>
                  </a:lnTo>
                  <a:lnTo>
                    <a:pt x="19050" y="7620"/>
                  </a:lnTo>
                  <a:lnTo>
                    <a:pt x="16510" y="10160"/>
                  </a:lnTo>
                  <a:lnTo>
                    <a:pt x="13970" y="11429"/>
                  </a:lnTo>
                  <a:lnTo>
                    <a:pt x="12700" y="12700"/>
                  </a:lnTo>
                  <a:lnTo>
                    <a:pt x="11429" y="15239"/>
                  </a:lnTo>
                  <a:lnTo>
                    <a:pt x="8890" y="16510"/>
                  </a:lnTo>
                  <a:lnTo>
                    <a:pt x="7620" y="19050"/>
                  </a:lnTo>
                  <a:lnTo>
                    <a:pt x="6350" y="20320"/>
                  </a:lnTo>
                  <a:lnTo>
                    <a:pt x="5079" y="22860"/>
                  </a:lnTo>
                  <a:lnTo>
                    <a:pt x="5079" y="24129"/>
                  </a:lnTo>
                  <a:lnTo>
                    <a:pt x="2540" y="29210"/>
                  </a:lnTo>
                  <a:lnTo>
                    <a:pt x="1270" y="30479"/>
                  </a:lnTo>
                  <a:lnTo>
                    <a:pt x="1270" y="33020"/>
                  </a:lnTo>
                  <a:lnTo>
                    <a:pt x="0" y="35560"/>
                  </a:lnTo>
                  <a:lnTo>
                    <a:pt x="0" y="233679"/>
                  </a:lnTo>
                  <a:lnTo>
                    <a:pt x="1270" y="236220"/>
                  </a:lnTo>
                  <a:lnTo>
                    <a:pt x="1270" y="238760"/>
                  </a:lnTo>
                  <a:lnTo>
                    <a:pt x="2540" y="241300"/>
                  </a:lnTo>
                  <a:lnTo>
                    <a:pt x="3810" y="242570"/>
                  </a:lnTo>
                  <a:lnTo>
                    <a:pt x="5079" y="245110"/>
                  </a:lnTo>
                  <a:lnTo>
                    <a:pt x="5079" y="247650"/>
                  </a:lnTo>
                  <a:lnTo>
                    <a:pt x="6350" y="248920"/>
                  </a:lnTo>
                  <a:lnTo>
                    <a:pt x="7620" y="251460"/>
                  </a:lnTo>
                  <a:lnTo>
                    <a:pt x="13970" y="257810"/>
                  </a:lnTo>
                  <a:lnTo>
                    <a:pt x="16510" y="259079"/>
                  </a:lnTo>
                  <a:lnTo>
                    <a:pt x="17779" y="261620"/>
                  </a:lnTo>
                  <a:lnTo>
                    <a:pt x="19050" y="262889"/>
                  </a:lnTo>
                  <a:lnTo>
                    <a:pt x="21590" y="264160"/>
                  </a:lnTo>
                  <a:lnTo>
                    <a:pt x="24129" y="264160"/>
                  </a:lnTo>
                  <a:lnTo>
                    <a:pt x="26670" y="265429"/>
                  </a:lnTo>
                  <a:lnTo>
                    <a:pt x="27940" y="266700"/>
                  </a:lnTo>
                  <a:lnTo>
                    <a:pt x="30479" y="267970"/>
                  </a:lnTo>
                  <a:lnTo>
                    <a:pt x="1630680" y="267970"/>
                  </a:lnTo>
                  <a:lnTo>
                    <a:pt x="1633220" y="266700"/>
                  </a:lnTo>
                  <a:lnTo>
                    <a:pt x="1635759" y="266700"/>
                  </a:lnTo>
                  <a:lnTo>
                    <a:pt x="1638300" y="265429"/>
                  </a:lnTo>
                  <a:lnTo>
                    <a:pt x="1639570" y="264160"/>
                  </a:lnTo>
                  <a:lnTo>
                    <a:pt x="1644650" y="261620"/>
                  </a:lnTo>
                  <a:lnTo>
                    <a:pt x="1645920" y="260350"/>
                  </a:lnTo>
                  <a:lnTo>
                    <a:pt x="1648459" y="259079"/>
                  </a:lnTo>
                  <a:lnTo>
                    <a:pt x="1654809" y="252729"/>
                  </a:lnTo>
                  <a:lnTo>
                    <a:pt x="1656080" y="250189"/>
                  </a:lnTo>
                  <a:lnTo>
                    <a:pt x="1658620" y="247650"/>
                  </a:lnTo>
                  <a:lnTo>
                    <a:pt x="1661159" y="242570"/>
                  </a:lnTo>
                  <a:lnTo>
                    <a:pt x="1661159" y="240029"/>
                  </a:lnTo>
                  <a:lnTo>
                    <a:pt x="1662430" y="238760"/>
                  </a:lnTo>
                  <a:lnTo>
                    <a:pt x="1663700" y="236220"/>
                  </a:lnTo>
                  <a:lnTo>
                    <a:pt x="1663700" y="231139"/>
                  </a:lnTo>
                  <a:lnTo>
                    <a:pt x="1664970" y="229870"/>
                  </a:lnTo>
                  <a:lnTo>
                    <a:pt x="1664970" y="224789"/>
                  </a:lnTo>
                  <a:lnTo>
                    <a:pt x="1663700" y="44450"/>
                  </a:lnTo>
                  <a:lnTo>
                    <a:pt x="1663700" y="38100"/>
                  </a:lnTo>
                  <a:lnTo>
                    <a:pt x="1662430" y="35560"/>
                  </a:lnTo>
                  <a:lnTo>
                    <a:pt x="1662430" y="30479"/>
                  </a:lnTo>
                  <a:lnTo>
                    <a:pt x="1661159" y="29210"/>
                  </a:lnTo>
                  <a:lnTo>
                    <a:pt x="1659889" y="26670"/>
                  </a:lnTo>
                  <a:lnTo>
                    <a:pt x="1659889" y="24129"/>
                  </a:lnTo>
                  <a:lnTo>
                    <a:pt x="1658620" y="22860"/>
                  </a:lnTo>
                  <a:lnTo>
                    <a:pt x="1657350" y="20320"/>
                  </a:lnTo>
                  <a:lnTo>
                    <a:pt x="1656080" y="19050"/>
                  </a:lnTo>
                  <a:lnTo>
                    <a:pt x="1654809" y="16510"/>
                  </a:lnTo>
                  <a:lnTo>
                    <a:pt x="1652270" y="15239"/>
                  </a:lnTo>
                  <a:lnTo>
                    <a:pt x="1651000" y="13970"/>
                  </a:lnTo>
                  <a:lnTo>
                    <a:pt x="1649730" y="11429"/>
                  </a:lnTo>
                  <a:lnTo>
                    <a:pt x="1647189" y="10160"/>
                  </a:lnTo>
                  <a:lnTo>
                    <a:pt x="1645920" y="8889"/>
                  </a:lnTo>
                  <a:lnTo>
                    <a:pt x="1643380" y="7620"/>
                  </a:lnTo>
                  <a:lnTo>
                    <a:pt x="1642109" y="6350"/>
                  </a:lnTo>
                  <a:lnTo>
                    <a:pt x="1639570" y="5079"/>
                  </a:lnTo>
                  <a:lnTo>
                    <a:pt x="1638300" y="3810"/>
                  </a:lnTo>
                  <a:lnTo>
                    <a:pt x="1635759" y="3810"/>
                  </a:lnTo>
                  <a:lnTo>
                    <a:pt x="1630680" y="1270"/>
                  </a:lnTo>
                  <a:close/>
                </a:path>
                <a:path w="1664970" h="269239">
                  <a:moveTo>
                    <a:pt x="1624330" y="0"/>
                  </a:moveTo>
                  <a:lnTo>
                    <a:pt x="39370" y="0"/>
                  </a:lnTo>
                  <a:lnTo>
                    <a:pt x="36829" y="1270"/>
                  </a:lnTo>
                  <a:lnTo>
                    <a:pt x="1626870" y="1270"/>
                  </a:lnTo>
                  <a:lnTo>
                    <a:pt x="1624330" y="0"/>
                  </a:lnTo>
                  <a:close/>
                </a:path>
              </a:pathLst>
            </a:custGeom>
            <a:solidFill>
              <a:schemeClr val="accent5"/>
            </a:solidFill>
          </p:spPr>
          <p:txBody>
            <a:bodyPr wrap="square" lIns="0" tIns="0" rIns="0" bIns="0" rtlCol="0"/>
            <a:lstStyle/>
            <a:p>
              <a:r>
                <a:rPr lang="en-US" sz="1600" dirty="0">
                  <a:solidFill>
                    <a:schemeClr val="bg1"/>
                  </a:solidFill>
                </a:rPr>
                <a:t>Oven</a:t>
              </a:r>
              <a:endParaRPr sz="1600" dirty="0">
                <a:solidFill>
                  <a:schemeClr val="bg1"/>
                </a:solidFill>
              </a:endParaRPr>
            </a:p>
          </p:txBody>
        </p:sp>
        <p:sp>
          <p:nvSpPr>
            <p:cNvPr id="200" name="object 29"/>
            <p:cNvSpPr/>
            <p:nvPr/>
          </p:nvSpPr>
          <p:spPr>
            <a:xfrm>
              <a:off x="9300943" y="3736313"/>
              <a:ext cx="1664970" cy="269240"/>
            </a:xfrm>
            <a:custGeom>
              <a:avLst/>
              <a:gdLst/>
              <a:ahLst/>
              <a:cxnLst/>
              <a:rect l="l" t="t" r="r" b="b"/>
              <a:pathLst>
                <a:path w="1664970" h="269239">
                  <a:moveTo>
                    <a:pt x="1629409" y="266700"/>
                  </a:moveTo>
                  <a:lnTo>
                    <a:pt x="30479" y="266700"/>
                  </a:lnTo>
                  <a:lnTo>
                    <a:pt x="33020" y="267969"/>
                  </a:lnTo>
                  <a:lnTo>
                    <a:pt x="36829" y="267969"/>
                  </a:lnTo>
                  <a:lnTo>
                    <a:pt x="39370" y="269239"/>
                  </a:lnTo>
                  <a:lnTo>
                    <a:pt x="1626870" y="267969"/>
                  </a:lnTo>
                  <a:lnTo>
                    <a:pt x="1629409" y="266700"/>
                  </a:lnTo>
                  <a:close/>
                </a:path>
                <a:path w="1664970" h="269239">
                  <a:moveTo>
                    <a:pt x="1642109" y="5079"/>
                  </a:moveTo>
                  <a:lnTo>
                    <a:pt x="21590" y="5079"/>
                  </a:lnTo>
                  <a:lnTo>
                    <a:pt x="19050" y="6350"/>
                  </a:lnTo>
                  <a:lnTo>
                    <a:pt x="6350" y="19050"/>
                  </a:lnTo>
                  <a:lnTo>
                    <a:pt x="5079" y="21589"/>
                  </a:lnTo>
                  <a:lnTo>
                    <a:pt x="5079" y="24129"/>
                  </a:lnTo>
                  <a:lnTo>
                    <a:pt x="3810" y="26669"/>
                  </a:lnTo>
                  <a:lnTo>
                    <a:pt x="2540" y="27939"/>
                  </a:lnTo>
                  <a:lnTo>
                    <a:pt x="1270" y="30479"/>
                  </a:lnTo>
                  <a:lnTo>
                    <a:pt x="1270" y="33019"/>
                  </a:lnTo>
                  <a:lnTo>
                    <a:pt x="0" y="34289"/>
                  </a:lnTo>
                  <a:lnTo>
                    <a:pt x="0" y="233679"/>
                  </a:lnTo>
                  <a:lnTo>
                    <a:pt x="1270" y="234950"/>
                  </a:lnTo>
                  <a:lnTo>
                    <a:pt x="1270" y="237489"/>
                  </a:lnTo>
                  <a:lnTo>
                    <a:pt x="5079" y="245110"/>
                  </a:lnTo>
                  <a:lnTo>
                    <a:pt x="5079" y="246379"/>
                  </a:lnTo>
                  <a:lnTo>
                    <a:pt x="6350" y="248919"/>
                  </a:lnTo>
                  <a:lnTo>
                    <a:pt x="7620" y="250189"/>
                  </a:lnTo>
                  <a:lnTo>
                    <a:pt x="8890" y="252729"/>
                  </a:lnTo>
                  <a:lnTo>
                    <a:pt x="11429" y="254000"/>
                  </a:lnTo>
                  <a:lnTo>
                    <a:pt x="12700" y="255269"/>
                  </a:lnTo>
                  <a:lnTo>
                    <a:pt x="13970" y="257810"/>
                  </a:lnTo>
                  <a:lnTo>
                    <a:pt x="16510" y="259079"/>
                  </a:lnTo>
                  <a:lnTo>
                    <a:pt x="19050" y="261619"/>
                  </a:lnTo>
                  <a:lnTo>
                    <a:pt x="26670" y="265429"/>
                  </a:lnTo>
                  <a:lnTo>
                    <a:pt x="27940" y="266700"/>
                  </a:lnTo>
                  <a:lnTo>
                    <a:pt x="1633220" y="266700"/>
                  </a:lnTo>
                  <a:lnTo>
                    <a:pt x="1638300" y="264160"/>
                  </a:lnTo>
                  <a:lnTo>
                    <a:pt x="1639570" y="264160"/>
                  </a:lnTo>
                  <a:lnTo>
                    <a:pt x="1644650" y="261619"/>
                  </a:lnTo>
                  <a:lnTo>
                    <a:pt x="1645920" y="260350"/>
                  </a:lnTo>
                  <a:lnTo>
                    <a:pt x="1648459" y="259079"/>
                  </a:lnTo>
                  <a:lnTo>
                    <a:pt x="1649730" y="256539"/>
                  </a:lnTo>
                  <a:lnTo>
                    <a:pt x="1651000" y="255269"/>
                  </a:lnTo>
                  <a:lnTo>
                    <a:pt x="1653539" y="254000"/>
                  </a:lnTo>
                  <a:lnTo>
                    <a:pt x="1654809" y="251460"/>
                  </a:lnTo>
                  <a:lnTo>
                    <a:pt x="1656080" y="250189"/>
                  </a:lnTo>
                  <a:lnTo>
                    <a:pt x="1657350" y="247650"/>
                  </a:lnTo>
                  <a:lnTo>
                    <a:pt x="1658620" y="246379"/>
                  </a:lnTo>
                  <a:lnTo>
                    <a:pt x="1659889" y="243839"/>
                  </a:lnTo>
                  <a:lnTo>
                    <a:pt x="1661159" y="242569"/>
                  </a:lnTo>
                  <a:lnTo>
                    <a:pt x="1661159" y="240029"/>
                  </a:lnTo>
                  <a:lnTo>
                    <a:pt x="1663700" y="234950"/>
                  </a:lnTo>
                  <a:lnTo>
                    <a:pt x="1663700" y="231139"/>
                  </a:lnTo>
                  <a:lnTo>
                    <a:pt x="1664970" y="228600"/>
                  </a:lnTo>
                  <a:lnTo>
                    <a:pt x="1664970" y="223519"/>
                  </a:lnTo>
                  <a:lnTo>
                    <a:pt x="1663700" y="44450"/>
                  </a:lnTo>
                  <a:lnTo>
                    <a:pt x="1663700" y="36829"/>
                  </a:lnTo>
                  <a:lnTo>
                    <a:pt x="1662430" y="34289"/>
                  </a:lnTo>
                  <a:lnTo>
                    <a:pt x="1662430" y="30479"/>
                  </a:lnTo>
                  <a:lnTo>
                    <a:pt x="1661159" y="27939"/>
                  </a:lnTo>
                  <a:lnTo>
                    <a:pt x="1659889" y="26669"/>
                  </a:lnTo>
                  <a:lnTo>
                    <a:pt x="1659889" y="24129"/>
                  </a:lnTo>
                  <a:lnTo>
                    <a:pt x="1658620" y="21589"/>
                  </a:lnTo>
                  <a:lnTo>
                    <a:pt x="1657350" y="20319"/>
                  </a:lnTo>
                  <a:lnTo>
                    <a:pt x="1656080" y="17779"/>
                  </a:lnTo>
                  <a:lnTo>
                    <a:pt x="1645920" y="7619"/>
                  </a:lnTo>
                  <a:lnTo>
                    <a:pt x="1643380" y="6350"/>
                  </a:lnTo>
                  <a:lnTo>
                    <a:pt x="1642109" y="5079"/>
                  </a:lnTo>
                  <a:close/>
                </a:path>
                <a:path w="1664970" h="269239">
                  <a:moveTo>
                    <a:pt x="1633220" y="1269"/>
                  </a:moveTo>
                  <a:lnTo>
                    <a:pt x="30479" y="1269"/>
                  </a:lnTo>
                  <a:lnTo>
                    <a:pt x="27940" y="2539"/>
                  </a:lnTo>
                  <a:lnTo>
                    <a:pt x="26670" y="3810"/>
                  </a:lnTo>
                  <a:lnTo>
                    <a:pt x="24129" y="5079"/>
                  </a:lnTo>
                  <a:lnTo>
                    <a:pt x="1639570" y="5079"/>
                  </a:lnTo>
                  <a:lnTo>
                    <a:pt x="1638300" y="3810"/>
                  </a:lnTo>
                  <a:lnTo>
                    <a:pt x="1633220" y="1269"/>
                  </a:lnTo>
                  <a:close/>
                </a:path>
                <a:path w="1664970" h="269239">
                  <a:moveTo>
                    <a:pt x="1629409" y="0"/>
                  </a:moveTo>
                  <a:lnTo>
                    <a:pt x="34290" y="0"/>
                  </a:lnTo>
                  <a:lnTo>
                    <a:pt x="33020" y="1269"/>
                  </a:lnTo>
                  <a:lnTo>
                    <a:pt x="1630680" y="1269"/>
                  </a:lnTo>
                  <a:lnTo>
                    <a:pt x="1629409" y="0"/>
                  </a:lnTo>
                  <a:close/>
                </a:path>
              </a:pathLst>
            </a:custGeom>
            <a:solidFill>
              <a:schemeClr val="accent5"/>
            </a:solidFill>
          </p:spPr>
          <p:txBody>
            <a:bodyPr wrap="square" lIns="0" tIns="0" rIns="0" bIns="0" rtlCol="0"/>
            <a:lstStyle/>
            <a:p>
              <a:r>
                <a:rPr lang="en-US" sz="1600" dirty="0">
                  <a:solidFill>
                    <a:schemeClr val="bg1"/>
                  </a:solidFill>
                </a:rPr>
                <a:t>Electric</a:t>
              </a:r>
              <a:endParaRPr sz="1600" dirty="0">
                <a:solidFill>
                  <a:schemeClr val="bg1"/>
                </a:solidFill>
              </a:endParaRPr>
            </a:p>
          </p:txBody>
        </p:sp>
        <p:sp>
          <p:nvSpPr>
            <p:cNvPr id="201" name="object 33"/>
            <p:cNvSpPr/>
            <p:nvPr/>
          </p:nvSpPr>
          <p:spPr>
            <a:xfrm>
              <a:off x="9300943" y="3380075"/>
              <a:ext cx="1664970" cy="269240"/>
            </a:xfrm>
            <a:custGeom>
              <a:avLst/>
              <a:gdLst/>
              <a:ahLst/>
              <a:cxnLst/>
              <a:rect l="l" t="t" r="r" b="b"/>
              <a:pathLst>
                <a:path w="1664970" h="269239">
                  <a:moveTo>
                    <a:pt x="1624330" y="267970"/>
                  </a:moveTo>
                  <a:lnTo>
                    <a:pt x="34290" y="267970"/>
                  </a:lnTo>
                  <a:lnTo>
                    <a:pt x="36829" y="269239"/>
                  </a:lnTo>
                  <a:lnTo>
                    <a:pt x="1621789" y="269239"/>
                  </a:lnTo>
                  <a:lnTo>
                    <a:pt x="1624330" y="267970"/>
                  </a:lnTo>
                  <a:close/>
                </a:path>
                <a:path w="1664970" h="269239">
                  <a:moveTo>
                    <a:pt x="1630680" y="1270"/>
                  </a:moveTo>
                  <a:lnTo>
                    <a:pt x="33020" y="1270"/>
                  </a:lnTo>
                  <a:lnTo>
                    <a:pt x="30479" y="2539"/>
                  </a:lnTo>
                  <a:lnTo>
                    <a:pt x="27940" y="2539"/>
                  </a:lnTo>
                  <a:lnTo>
                    <a:pt x="26670" y="3810"/>
                  </a:lnTo>
                  <a:lnTo>
                    <a:pt x="19050" y="7620"/>
                  </a:lnTo>
                  <a:lnTo>
                    <a:pt x="16510" y="10160"/>
                  </a:lnTo>
                  <a:lnTo>
                    <a:pt x="13970" y="11429"/>
                  </a:lnTo>
                  <a:lnTo>
                    <a:pt x="12700" y="12700"/>
                  </a:lnTo>
                  <a:lnTo>
                    <a:pt x="11429" y="15239"/>
                  </a:lnTo>
                  <a:lnTo>
                    <a:pt x="8890" y="16510"/>
                  </a:lnTo>
                  <a:lnTo>
                    <a:pt x="7620" y="17779"/>
                  </a:lnTo>
                  <a:lnTo>
                    <a:pt x="5079" y="22860"/>
                  </a:lnTo>
                  <a:lnTo>
                    <a:pt x="5079" y="24129"/>
                  </a:lnTo>
                  <a:lnTo>
                    <a:pt x="2540" y="29210"/>
                  </a:lnTo>
                  <a:lnTo>
                    <a:pt x="1270" y="30479"/>
                  </a:lnTo>
                  <a:lnTo>
                    <a:pt x="1270" y="33020"/>
                  </a:lnTo>
                  <a:lnTo>
                    <a:pt x="0" y="35560"/>
                  </a:lnTo>
                  <a:lnTo>
                    <a:pt x="0" y="233679"/>
                  </a:lnTo>
                  <a:lnTo>
                    <a:pt x="1270" y="236220"/>
                  </a:lnTo>
                  <a:lnTo>
                    <a:pt x="1270" y="238760"/>
                  </a:lnTo>
                  <a:lnTo>
                    <a:pt x="2540" y="241300"/>
                  </a:lnTo>
                  <a:lnTo>
                    <a:pt x="3810" y="242570"/>
                  </a:lnTo>
                  <a:lnTo>
                    <a:pt x="5079" y="245110"/>
                  </a:lnTo>
                  <a:lnTo>
                    <a:pt x="5079" y="247650"/>
                  </a:lnTo>
                  <a:lnTo>
                    <a:pt x="6350" y="248920"/>
                  </a:lnTo>
                  <a:lnTo>
                    <a:pt x="7620" y="251460"/>
                  </a:lnTo>
                  <a:lnTo>
                    <a:pt x="13970" y="257810"/>
                  </a:lnTo>
                  <a:lnTo>
                    <a:pt x="16510" y="259079"/>
                  </a:lnTo>
                  <a:lnTo>
                    <a:pt x="17779" y="261620"/>
                  </a:lnTo>
                  <a:lnTo>
                    <a:pt x="19050" y="262889"/>
                  </a:lnTo>
                  <a:lnTo>
                    <a:pt x="21590" y="264160"/>
                  </a:lnTo>
                  <a:lnTo>
                    <a:pt x="24129" y="264160"/>
                  </a:lnTo>
                  <a:lnTo>
                    <a:pt x="26670" y="265429"/>
                  </a:lnTo>
                  <a:lnTo>
                    <a:pt x="27940" y="266700"/>
                  </a:lnTo>
                  <a:lnTo>
                    <a:pt x="30479" y="267970"/>
                  </a:lnTo>
                  <a:lnTo>
                    <a:pt x="1630680" y="267970"/>
                  </a:lnTo>
                  <a:lnTo>
                    <a:pt x="1633220" y="266700"/>
                  </a:lnTo>
                  <a:lnTo>
                    <a:pt x="1635759" y="266700"/>
                  </a:lnTo>
                  <a:lnTo>
                    <a:pt x="1638300" y="265429"/>
                  </a:lnTo>
                  <a:lnTo>
                    <a:pt x="1639570" y="264160"/>
                  </a:lnTo>
                  <a:lnTo>
                    <a:pt x="1644650" y="261620"/>
                  </a:lnTo>
                  <a:lnTo>
                    <a:pt x="1645920" y="260350"/>
                  </a:lnTo>
                  <a:lnTo>
                    <a:pt x="1648459" y="259079"/>
                  </a:lnTo>
                  <a:lnTo>
                    <a:pt x="1654809" y="252729"/>
                  </a:lnTo>
                  <a:lnTo>
                    <a:pt x="1656080" y="250189"/>
                  </a:lnTo>
                  <a:lnTo>
                    <a:pt x="1657350" y="248920"/>
                  </a:lnTo>
                  <a:lnTo>
                    <a:pt x="1658620" y="246379"/>
                  </a:lnTo>
                  <a:lnTo>
                    <a:pt x="1659889" y="245110"/>
                  </a:lnTo>
                  <a:lnTo>
                    <a:pt x="1661159" y="242570"/>
                  </a:lnTo>
                  <a:lnTo>
                    <a:pt x="1661159" y="240029"/>
                  </a:lnTo>
                  <a:lnTo>
                    <a:pt x="1662430" y="238760"/>
                  </a:lnTo>
                  <a:lnTo>
                    <a:pt x="1663700" y="236220"/>
                  </a:lnTo>
                  <a:lnTo>
                    <a:pt x="1663700" y="231139"/>
                  </a:lnTo>
                  <a:lnTo>
                    <a:pt x="1664970" y="229870"/>
                  </a:lnTo>
                  <a:lnTo>
                    <a:pt x="1664970" y="224789"/>
                  </a:lnTo>
                  <a:lnTo>
                    <a:pt x="1663700" y="44450"/>
                  </a:lnTo>
                  <a:lnTo>
                    <a:pt x="1663700" y="38100"/>
                  </a:lnTo>
                  <a:lnTo>
                    <a:pt x="1662430" y="35560"/>
                  </a:lnTo>
                  <a:lnTo>
                    <a:pt x="1662430" y="30479"/>
                  </a:lnTo>
                  <a:lnTo>
                    <a:pt x="1661159" y="29210"/>
                  </a:lnTo>
                  <a:lnTo>
                    <a:pt x="1659889" y="26670"/>
                  </a:lnTo>
                  <a:lnTo>
                    <a:pt x="1659889" y="24129"/>
                  </a:lnTo>
                  <a:lnTo>
                    <a:pt x="1658620" y="22860"/>
                  </a:lnTo>
                  <a:lnTo>
                    <a:pt x="1656080" y="17779"/>
                  </a:lnTo>
                  <a:lnTo>
                    <a:pt x="1654809" y="16510"/>
                  </a:lnTo>
                  <a:lnTo>
                    <a:pt x="1652270" y="15239"/>
                  </a:lnTo>
                  <a:lnTo>
                    <a:pt x="1651000" y="13970"/>
                  </a:lnTo>
                  <a:lnTo>
                    <a:pt x="1649730" y="11429"/>
                  </a:lnTo>
                  <a:lnTo>
                    <a:pt x="1647189" y="10160"/>
                  </a:lnTo>
                  <a:lnTo>
                    <a:pt x="1645920" y="8889"/>
                  </a:lnTo>
                  <a:lnTo>
                    <a:pt x="1643380" y="7620"/>
                  </a:lnTo>
                  <a:lnTo>
                    <a:pt x="1642109" y="6350"/>
                  </a:lnTo>
                  <a:lnTo>
                    <a:pt x="1639570" y="5079"/>
                  </a:lnTo>
                  <a:lnTo>
                    <a:pt x="1638300" y="3810"/>
                  </a:lnTo>
                  <a:lnTo>
                    <a:pt x="1635759" y="3810"/>
                  </a:lnTo>
                  <a:lnTo>
                    <a:pt x="1630680" y="1270"/>
                  </a:lnTo>
                  <a:close/>
                </a:path>
                <a:path w="1664970" h="269239">
                  <a:moveTo>
                    <a:pt x="1624330" y="0"/>
                  </a:moveTo>
                  <a:lnTo>
                    <a:pt x="39370" y="0"/>
                  </a:lnTo>
                  <a:lnTo>
                    <a:pt x="36829" y="1270"/>
                  </a:lnTo>
                  <a:lnTo>
                    <a:pt x="1626870" y="1270"/>
                  </a:lnTo>
                  <a:lnTo>
                    <a:pt x="1624330" y="0"/>
                  </a:lnTo>
                  <a:close/>
                </a:path>
              </a:pathLst>
            </a:custGeom>
            <a:solidFill>
              <a:schemeClr val="accent5"/>
            </a:solidFill>
          </p:spPr>
          <p:txBody>
            <a:bodyPr wrap="square" lIns="0" tIns="0" rIns="0" bIns="0" rtlCol="0"/>
            <a:lstStyle/>
            <a:p>
              <a:r>
                <a:rPr lang="en-US" sz="1600" dirty="0">
                  <a:solidFill>
                    <a:schemeClr val="bg1"/>
                  </a:solidFill>
                </a:rPr>
                <a:t>Soda</a:t>
              </a:r>
              <a:endParaRPr sz="1600" dirty="0">
                <a:solidFill>
                  <a:schemeClr val="bg1"/>
                </a:solidFill>
              </a:endParaRPr>
            </a:p>
          </p:txBody>
        </p:sp>
        <p:sp>
          <p:nvSpPr>
            <p:cNvPr id="202" name="object 37"/>
            <p:cNvSpPr/>
            <p:nvPr/>
          </p:nvSpPr>
          <p:spPr>
            <a:xfrm>
              <a:off x="9300943" y="3023837"/>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527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9409" y="0"/>
                  </a:moveTo>
                  <a:lnTo>
                    <a:pt x="34290" y="0"/>
                  </a:lnTo>
                  <a:lnTo>
                    <a:pt x="33020" y="1270"/>
                  </a:lnTo>
                  <a:lnTo>
                    <a:pt x="1630680" y="1270"/>
                  </a:lnTo>
                  <a:lnTo>
                    <a:pt x="1629409" y="0"/>
                  </a:lnTo>
                  <a:close/>
                </a:path>
              </a:pathLst>
            </a:custGeom>
            <a:solidFill>
              <a:schemeClr val="accent5"/>
            </a:solidFill>
          </p:spPr>
          <p:txBody>
            <a:bodyPr wrap="square" lIns="0" tIns="0" rIns="0" bIns="0" rtlCol="0"/>
            <a:lstStyle/>
            <a:p>
              <a:r>
                <a:rPr lang="en-US" sz="1600" dirty="0">
                  <a:solidFill>
                    <a:schemeClr val="bg1"/>
                  </a:solidFill>
                </a:rPr>
                <a:t>Dining Table</a:t>
              </a:r>
            </a:p>
          </p:txBody>
        </p:sp>
        <p:sp>
          <p:nvSpPr>
            <p:cNvPr id="203" name="Rectangle 202"/>
            <p:cNvSpPr/>
            <p:nvPr/>
          </p:nvSpPr>
          <p:spPr>
            <a:xfrm>
              <a:off x="9348117" y="1847926"/>
              <a:ext cx="1664970" cy="369332"/>
            </a:xfrm>
            <a:prstGeom prst="rect">
              <a:avLst/>
            </a:prstGeom>
          </p:spPr>
          <p:txBody>
            <a:bodyPr wrap="square">
              <a:spAutoFit/>
            </a:bodyPr>
            <a:lstStyle/>
            <a:p>
              <a:r>
                <a:rPr lang="en-US" b="1" spc="-15" dirty="0">
                  <a:latin typeface="Arial"/>
                  <a:cs typeface="Arial"/>
                </a:rPr>
                <a:t>Dine-In</a:t>
              </a:r>
              <a:endParaRPr lang="en-US" dirty="0"/>
            </a:p>
          </p:txBody>
        </p:sp>
        <p:sp>
          <p:nvSpPr>
            <p:cNvPr id="86" name="object 37"/>
            <p:cNvSpPr/>
            <p:nvPr/>
          </p:nvSpPr>
          <p:spPr>
            <a:xfrm>
              <a:off x="9300943" y="2667599"/>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527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9409" y="0"/>
                  </a:moveTo>
                  <a:lnTo>
                    <a:pt x="34290" y="0"/>
                  </a:lnTo>
                  <a:lnTo>
                    <a:pt x="33020" y="1270"/>
                  </a:lnTo>
                  <a:lnTo>
                    <a:pt x="1630680" y="1270"/>
                  </a:lnTo>
                  <a:lnTo>
                    <a:pt x="1629409" y="0"/>
                  </a:lnTo>
                  <a:close/>
                </a:path>
              </a:pathLst>
            </a:custGeom>
            <a:solidFill>
              <a:schemeClr val="accent2"/>
            </a:solidFill>
          </p:spPr>
          <p:txBody>
            <a:bodyPr wrap="square" lIns="0" tIns="0" rIns="0" bIns="0" rtlCol="0"/>
            <a:lstStyle/>
            <a:p>
              <a:r>
                <a:rPr lang="en-US" sz="1600" dirty="0">
                  <a:solidFill>
                    <a:schemeClr val="bg1"/>
                  </a:solidFill>
                </a:rPr>
                <a:t>Type </a:t>
              </a:r>
              <a:r>
                <a:rPr lang="en-US" sz="1600">
                  <a:solidFill>
                    <a:schemeClr val="bg1"/>
                  </a:solidFill>
                </a:rPr>
                <a:t>of Pizza</a:t>
              </a:r>
              <a:endParaRPr lang="en-US" sz="1600" dirty="0">
                <a:solidFill>
                  <a:schemeClr val="bg1"/>
                </a:solidFill>
              </a:endParaRPr>
            </a:p>
          </p:txBody>
        </p:sp>
      </p:grpSp>
      <p:grpSp>
        <p:nvGrpSpPr>
          <p:cNvPr id="8" name="Group 7"/>
          <p:cNvGrpSpPr/>
          <p:nvPr/>
        </p:nvGrpSpPr>
        <p:grpSpPr>
          <a:xfrm>
            <a:off x="6404668" y="1838198"/>
            <a:ext cx="1664970" cy="4317294"/>
            <a:chOff x="6404668" y="1838198"/>
            <a:chExt cx="1664970" cy="4317294"/>
          </a:xfrm>
        </p:grpSpPr>
        <p:sp>
          <p:nvSpPr>
            <p:cNvPr id="184" name="object 5"/>
            <p:cNvSpPr/>
            <p:nvPr/>
          </p:nvSpPr>
          <p:spPr>
            <a:xfrm>
              <a:off x="6404668" y="5884982"/>
              <a:ext cx="1664970" cy="270510"/>
            </a:xfrm>
            <a:custGeom>
              <a:avLst/>
              <a:gdLst/>
              <a:ahLst/>
              <a:cxnLst/>
              <a:rect l="l" t="t" r="r" b="b"/>
              <a:pathLst>
                <a:path w="1664970" h="270510">
                  <a:moveTo>
                    <a:pt x="1626870" y="267969"/>
                  </a:moveTo>
                  <a:lnTo>
                    <a:pt x="33020" y="267969"/>
                  </a:lnTo>
                  <a:lnTo>
                    <a:pt x="34290" y="269239"/>
                  </a:lnTo>
                  <a:lnTo>
                    <a:pt x="39370" y="269239"/>
                  </a:lnTo>
                  <a:lnTo>
                    <a:pt x="41910" y="270509"/>
                  </a:lnTo>
                  <a:lnTo>
                    <a:pt x="1624330" y="269239"/>
                  </a:lnTo>
                  <a:lnTo>
                    <a:pt x="1626870" y="267969"/>
                  </a:lnTo>
                  <a:close/>
                </a:path>
                <a:path w="1664970" h="270510">
                  <a:moveTo>
                    <a:pt x="1630680" y="1269"/>
                  </a:moveTo>
                  <a:lnTo>
                    <a:pt x="33020" y="1269"/>
                  </a:lnTo>
                  <a:lnTo>
                    <a:pt x="30479" y="2539"/>
                  </a:lnTo>
                  <a:lnTo>
                    <a:pt x="27940" y="2539"/>
                  </a:lnTo>
                  <a:lnTo>
                    <a:pt x="26670" y="3809"/>
                  </a:lnTo>
                  <a:lnTo>
                    <a:pt x="19050" y="7619"/>
                  </a:lnTo>
                  <a:lnTo>
                    <a:pt x="16510" y="10159"/>
                  </a:lnTo>
                  <a:lnTo>
                    <a:pt x="13970" y="11429"/>
                  </a:lnTo>
                  <a:lnTo>
                    <a:pt x="12700" y="12699"/>
                  </a:lnTo>
                  <a:lnTo>
                    <a:pt x="11429" y="15239"/>
                  </a:lnTo>
                  <a:lnTo>
                    <a:pt x="8890" y="16509"/>
                  </a:lnTo>
                  <a:lnTo>
                    <a:pt x="7620" y="19049"/>
                  </a:lnTo>
                  <a:lnTo>
                    <a:pt x="6350" y="20319"/>
                  </a:lnTo>
                  <a:lnTo>
                    <a:pt x="5079" y="22859"/>
                  </a:lnTo>
                  <a:lnTo>
                    <a:pt x="5079" y="24129"/>
                  </a:lnTo>
                  <a:lnTo>
                    <a:pt x="1270" y="31749"/>
                  </a:lnTo>
                  <a:lnTo>
                    <a:pt x="1270" y="33019"/>
                  </a:lnTo>
                  <a:lnTo>
                    <a:pt x="0" y="35559"/>
                  </a:lnTo>
                  <a:lnTo>
                    <a:pt x="0" y="233679"/>
                  </a:lnTo>
                  <a:lnTo>
                    <a:pt x="1270" y="236219"/>
                  </a:lnTo>
                  <a:lnTo>
                    <a:pt x="1270" y="238759"/>
                  </a:lnTo>
                  <a:lnTo>
                    <a:pt x="3810" y="243839"/>
                  </a:lnTo>
                  <a:lnTo>
                    <a:pt x="5079" y="245109"/>
                  </a:lnTo>
                  <a:lnTo>
                    <a:pt x="5079" y="247649"/>
                  </a:lnTo>
                  <a:lnTo>
                    <a:pt x="6350" y="248919"/>
                  </a:lnTo>
                  <a:lnTo>
                    <a:pt x="7620" y="251459"/>
                  </a:lnTo>
                  <a:lnTo>
                    <a:pt x="19050" y="262889"/>
                  </a:lnTo>
                  <a:lnTo>
                    <a:pt x="24129" y="265429"/>
                  </a:lnTo>
                  <a:lnTo>
                    <a:pt x="26670" y="265429"/>
                  </a:lnTo>
                  <a:lnTo>
                    <a:pt x="27940" y="266699"/>
                  </a:lnTo>
                  <a:lnTo>
                    <a:pt x="30479" y="267969"/>
                  </a:lnTo>
                  <a:lnTo>
                    <a:pt x="1630680" y="267969"/>
                  </a:lnTo>
                  <a:lnTo>
                    <a:pt x="1633220" y="266699"/>
                  </a:lnTo>
                  <a:lnTo>
                    <a:pt x="1635759" y="266699"/>
                  </a:lnTo>
                  <a:lnTo>
                    <a:pt x="1638300" y="265429"/>
                  </a:lnTo>
                  <a:lnTo>
                    <a:pt x="1639570" y="264159"/>
                  </a:lnTo>
                  <a:lnTo>
                    <a:pt x="1644650" y="261619"/>
                  </a:lnTo>
                  <a:lnTo>
                    <a:pt x="1645920" y="260349"/>
                  </a:lnTo>
                  <a:lnTo>
                    <a:pt x="1648459" y="259079"/>
                  </a:lnTo>
                  <a:lnTo>
                    <a:pt x="1654809" y="252729"/>
                  </a:lnTo>
                  <a:lnTo>
                    <a:pt x="1656080" y="250189"/>
                  </a:lnTo>
                  <a:lnTo>
                    <a:pt x="1658620" y="247649"/>
                  </a:lnTo>
                  <a:lnTo>
                    <a:pt x="1661159" y="242569"/>
                  </a:lnTo>
                  <a:lnTo>
                    <a:pt x="1661159" y="241299"/>
                  </a:lnTo>
                  <a:lnTo>
                    <a:pt x="1663700" y="236219"/>
                  </a:lnTo>
                  <a:lnTo>
                    <a:pt x="1663700" y="231139"/>
                  </a:lnTo>
                  <a:lnTo>
                    <a:pt x="1664970" y="229869"/>
                  </a:lnTo>
                  <a:lnTo>
                    <a:pt x="1664970" y="224789"/>
                  </a:lnTo>
                  <a:lnTo>
                    <a:pt x="1663700" y="44449"/>
                  </a:lnTo>
                  <a:lnTo>
                    <a:pt x="1663700" y="38099"/>
                  </a:lnTo>
                  <a:lnTo>
                    <a:pt x="1662430" y="35559"/>
                  </a:lnTo>
                  <a:lnTo>
                    <a:pt x="1662430" y="31749"/>
                  </a:lnTo>
                  <a:lnTo>
                    <a:pt x="1659889" y="26669"/>
                  </a:lnTo>
                  <a:lnTo>
                    <a:pt x="1659889" y="24129"/>
                  </a:lnTo>
                  <a:lnTo>
                    <a:pt x="1658620" y="22859"/>
                  </a:lnTo>
                  <a:lnTo>
                    <a:pt x="1657350" y="20319"/>
                  </a:lnTo>
                  <a:lnTo>
                    <a:pt x="1656080" y="19049"/>
                  </a:lnTo>
                  <a:lnTo>
                    <a:pt x="1654809" y="16509"/>
                  </a:lnTo>
                  <a:lnTo>
                    <a:pt x="1652270" y="15239"/>
                  </a:lnTo>
                  <a:lnTo>
                    <a:pt x="1651000" y="13969"/>
                  </a:lnTo>
                  <a:lnTo>
                    <a:pt x="1649730" y="11429"/>
                  </a:lnTo>
                  <a:lnTo>
                    <a:pt x="1647189" y="10159"/>
                  </a:lnTo>
                  <a:lnTo>
                    <a:pt x="1645920" y="8889"/>
                  </a:lnTo>
                  <a:lnTo>
                    <a:pt x="1643380" y="7619"/>
                  </a:lnTo>
                  <a:lnTo>
                    <a:pt x="1642109" y="6349"/>
                  </a:lnTo>
                  <a:lnTo>
                    <a:pt x="1639570" y="5079"/>
                  </a:lnTo>
                  <a:lnTo>
                    <a:pt x="1638300" y="3809"/>
                  </a:lnTo>
                  <a:lnTo>
                    <a:pt x="1635759" y="3809"/>
                  </a:lnTo>
                  <a:lnTo>
                    <a:pt x="1630680" y="1269"/>
                  </a:lnTo>
                  <a:close/>
                </a:path>
                <a:path w="1664970" h="270510">
                  <a:moveTo>
                    <a:pt x="1624330" y="0"/>
                  </a:moveTo>
                  <a:lnTo>
                    <a:pt x="39370" y="0"/>
                  </a:lnTo>
                  <a:lnTo>
                    <a:pt x="36829" y="1269"/>
                  </a:lnTo>
                  <a:lnTo>
                    <a:pt x="1626870" y="1269"/>
                  </a:lnTo>
                  <a:lnTo>
                    <a:pt x="1624330" y="0"/>
                  </a:lnTo>
                  <a:close/>
                </a:path>
              </a:pathLst>
            </a:custGeom>
            <a:solidFill>
              <a:schemeClr val="accent5"/>
            </a:solidFill>
          </p:spPr>
          <p:txBody>
            <a:bodyPr wrap="square" lIns="0" tIns="0" rIns="0" bIns="0" rtlCol="0"/>
            <a:lstStyle/>
            <a:p>
              <a:r>
                <a:rPr lang="en-US" sz="1600" dirty="0">
                  <a:solidFill>
                    <a:schemeClr val="bg1"/>
                  </a:solidFill>
                </a:rPr>
                <a:t>Cheese</a:t>
              </a:r>
            </a:p>
            <a:p>
              <a:endParaRPr sz="1600" dirty="0">
                <a:solidFill>
                  <a:schemeClr val="bg1"/>
                </a:solidFill>
              </a:endParaRPr>
            </a:p>
          </p:txBody>
        </p:sp>
        <p:sp>
          <p:nvSpPr>
            <p:cNvPr id="185" name="object 9"/>
            <p:cNvSpPr/>
            <p:nvPr/>
          </p:nvSpPr>
          <p:spPr>
            <a:xfrm>
              <a:off x="6404668" y="5527181"/>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654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6870" y="0"/>
                  </a:moveTo>
                  <a:lnTo>
                    <a:pt x="36829" y="0"/>
                  </a:lnTo>
                  <a:lnTo>
                    <a:pt x="34290" y="1270"/>
                  </a:lnTo>
                  <a:lnTo>
                    <a:pt x="1629409" y="1270"/>
                  </a:lnTo>
                  <a:lnTo>
                    <a:pt x="1626870" y="0"/>
                  </a:lnTo>
                  <a:close/>
                </a:path>
              </a:pathLst>
            </a:custGeom>
            <a:solidFill>
              <a:schemeClr val="accent5"/>
            </a:solidFill>
          </p:spPr>
          <p:txBody>
            <a:bodyPr wrap="square" lIns="0" tIns="0" rIns="0" bIns="0" rtlCol="0"/>
            <a:lstStyle/>
            <a:p>
              <a:r>
                <a:rPr lang="en-US" sz="1600" dirty="0">
                  <a:solidFill>
                    <a:schemeClr val="bg1"/>
                  </a:solidFill>
                </a:rPr>
                <a:t>Toppings</a:t>
              </a:r>
            </a:p>
          </p:txBody>
        </p:sp>
        <p:sp>
          <p:nvSpPr>
            <p:cNvPr id="186" name="object 13"/>
            <p:cNvSpPr/>
            <p:nvPr/>
          </p:nvSpPr>
          <p:spPr>
            <a:xfrm>
              <a:off x="6404668" y="5169377"/>
              <a:ext cx="1664970" cy="269240"/>
            </a:xfrm>
            <a:custGeom>
              <a:avLst/>
              <a:gdLst/>
              <a:ahLst/>
              <a:cxnLst/>
              <a:rect l="l" t="t" r="r" b="b"/>
              <a:pathLst>
                <a:path w="1664970" h="269239">
                  <a:moveTo>
                    <a:pt x="1626870" y="267969"/>
                  </a:moveTo>
                  <a:lnTo>
                    <a:pt x="33020" y="267969"/>
                  </a:lnTo>
                  <a:lnTo>
                    <a:pt x="34290" y="269239"/>
                  </a:lnTo>
                  <a:lnTo>
                    <a:pt x="1624330" y="269239"/>
                  </a:lnTo>
                  <a:lnTo>
                    <a:pt x="1626870" y="267969"/>
                  </a:lnTo>
                  <a:close/>
                </a:path>
                <a:path w="1664970" h="269239">
                  <a:moveTo>
                    <a:pt x="1630680" y="1269"/>
                  </a:moveTo>
                  <a:lnTo>
                    <a:pt x="33020" y="1269"/>
                  </a:lnTo>
                  <a:lnTo>
                    <a:pt x="30479" y="2539"/>
                  </a:lnTo>
                  <a:lnTo>
                    <a:pt x="27940" y="2539"/>
                  </a:lnTo>
                  <a:lnTo>
                    <a:pt x="26670" y="3809"/>
                  </a:lnTo>
                  <a:lnTo>
                    <a:pt x="19050" y="7619"/>
                  </a:lnTo>
                  <a:lnTo>
                    <a:pt x="16510" y="10159"/>
                  </a:lnTo>
                  <a:lnTo>
                    <a:pt x="13970" y="11429"/>
                  </a:lnTo>
                  <a:lnTo>
                    <a:pt x="12700" y="12699"/>
                  </a:lnTo>
                  <a:lnTo>
                    <a:pt x="11429" y="15239"/>
                  </a:lnTo>
                  <a:lnTo>
                    <a:pt x="8890" y="16509"/>
                  </a:lnTo>
                  <a:lnTo>
                    <a:pt x="7620" y="19049"/>
                  </a:lnTo>
                  <a:lnTo>
                    <a:pt x="6350" y="20319"/>
                  </a:lnTo>
                  <a:lnTo>
                    <a:pt x="5079" y="22859"/>
                  </a:lnTo>
                  <a:lnTo>
                    <a:pt x="5079" y="24129"/>
                  </a:lnTo>
                  <a:lnTo>
                    <a:pt x="1270" y="31749"/>
                  </a:lnTo>
                  <a:lnTo>
                    <a:pt x="1270" y="33019"/>
                  </a:lnTo>
                  <a:lnTo>
                    <a:pt x="0" y="35559"/>
                  </a:lnTo>
                  <a:lnTo>
                    <a:pt x="0" y="233679"/>
                  </a:lnTo>
                  <a:lnTo>
                    <a:pt x="1270" y="236219"/>
                  </a:lnTo>
                  <a:lnTo>
                    <a:pt x="1270" y="238759"/>
                  </a:lnTo>
                  <a:lnTo>
                    <a:pt x="3810" y="243839"/>
                  </a:lnTo>
                  <a:lnTo>
                    <a:pt x="5079" y="245109"/>
                  </a:lnTo>
                  <a:lnTo>
                    <a:pt x="5079" y="247649"/>
                  </a:lnTo>
                  <a:lnTo>
                    <a:pt x="6350" y="248919"/>
                  </a:lnTo>
                  <a:lnTo>
                    <a:pt x="7620" y="251459"/>
                  </a:lnTo>
                  <a:lnTo>
                    <a:pt x="19050" y="262889"/>
                  </a:lnTo>
                  <a:lnTo>
                    <a:pt x="24129" y="265429"/>
                  </a:lnTo>
                  <a:lnTo>
                    <a:pt x="26670" y="265429"/>
                  </a:lnTo>
                  <a:lnTo>
                    <a:pt x="27940" y="266699"/>
                  </a:lnTo>
                  <a:lnTo>
                    <a:pt x="30479" y="267969"/>
                  </a:lnTo>
                  <a:lnTo>
                    <a:pt x="1630680" y="267969"/>
                  </a:lnTo>
                  <a:lnTo>
                    <a:pt x="1633220" y="266699"/>
                  </a:lnTo>
                  <a:lnTo>
                    <a:pt x="1635759" y="266699"/>
                  </a:lnTo>
                  <a:lnTo>
                    <a:pt x="1638300" y="265429"/>
                  </a:lnTo>
                  <a:lnTo>
                    <a:pt x="1639570" y="264159"/>
                  </a:lnTo>
                  <a:lnTo>
                    <a:pt x="1644650" y="261619"/>
                  </a:lnTo>
                  <a:lnTo>
                    <a:pt x="1645920" y="260349"/>
                  </a:lnTo>
                  <a:lnTo>
                    <a:pt x="1648459" y="259079"/>
                  </a:lnTo>
                  <a:lnTo>
                    <a:pt x="1654809" y="252729"/>
                  </a:lnTo>
                  <a:lnTo>
                    <a:pt x="1656080" y="250189"/>
                  </a:lnTo>
                  <a:lnTo>
                    <a:pt x="1658620" y="247649"/>
                  </a:lnTo>
                  <a:lnTo>
                    <a:pt x="1661159" y="242569"/>
                  </a:lnTo>
                  <a:lnTo>
                    <a:pt x="1661159" y="241299"/>
                  </a:lnTo>
                  <a:lnTo>
                    <a:pt x="1663700" y="236219"/>
                  </a:lnTo>
                  <a:lnTo>
                    <a:pt x="1663700" y="231139"/>
                  </a:lnTo>
                  <a:lnTo>
                    <a:pt x="1664970" y="229869"/>
                  </a:lnTo>
                  <a:lnTo>
                    <a:pt x="1664970" y="224789"/>
                  </a:lnTo>
                  <a:lnTo>
                    <a:pt x="1663700" y="44449"/>
                  </a:lnTo>
                  <a:lnTo>
                    <a:pt x="1663700" y="38099"/>
                  </a:lnTo>
                  <a:lnTo>
                    <a:pt x="1662430" y="35559"/>
                  </a:lnTo>
                  <a:lnTo>
                    <a:pt x="1662430" y="31749"/>
                  </a:lnTo>
                  <a:lnTo>
                    <a:pt x="1659889" y="26669"/>
                  </a:lnTo>
                  <a:lnTo>
                    <a:pt x="1659889" y="24129"/>
                  </a:lnTo>
                  <a:lnTo>
                    <a:pt x="1658620" y="22859"/>
                  </a:lnTo>
                  <a:lnTo>
                    <a:pt x="1657350" y="20319"/>
                  </a:lnTo>
                  <a:lnTo>
                    <a:pt x="1656080" y="19049"/>
                  </a:lnTo>
                  <a:lnTo>
                    <a:pt x="1654809" y="16509"/>
                  </a:lnTo>
                  <a:lnTo>
                    <a:pt x="1652270" y="15239"/>
                  </a:lnTo>
                  <a:lnTo>
                    <a:pt x="1651000" y="13969"/>
                  </a:lnTo>
                  <a:lnTo>
                    <a:pt x="1649730" y="11429"/>
                  </a:lnTo>
                  <a:lnTo>
                    <a:pt x="1647189" y="10159"/>
                  </a:lnTo>
                  <a:lnTo>
                    <a:pt x="1645920" y="8889"/>
                  </a:lnTo>
                  <a:lnTo>
                    <a:pt x="1643380" y="7619"/>
                  </a:lnTo>
                  <a:lnTo>
                    <a:pt x="1642109" y="6349"/>
                  </a:lnTo>
                  <a:lnTo>
                    <a:pt x="1639570" y="5079"/>
                  </a:lnTo>
                  <a:lnTo>
                    <a:pt x="1638300" y="3809"/>
                  </a:lnTo>
                  <a:lnTo>
                    <a:pt x="1635759" y="3809"/>
                  </a:lnTo>
                  <a:lnTo>
                    <a:pt x="1630680" y="1269"/>
                  </a:lnTo>
                  <a:close/>
                </a:path>
                <a:path w="1664970" h="269239">
                  <a:moveTo>
                    <a:pt x="1624330" y="0"/>
                  </a:moveTo>
                  <a:lnTo>
                    <a:pt x="39370" y="0"/>
                  </a:lnTo>
                  <a:lnTo>
                    <a:pt x="36829" y="1269"/>
                  </a:lnTo>
                  <a:lnTo>
                    <a:pt x="1626870" y="1269"/>
                  </a:lnTo>
                  <a:lnTo>
                    <a:pt x="1624330" y="0"/>
                  </a:lnTo>
                  <a:close/>
                </a:path>
              </a:pathLst>
            </a:custGeom>
            <a:solidFill>
              <a:schemeClr val="accent5"/>
            </a:solidFill>
          </p:spPr>
          <p:txBody>
            <a:bodyPr wrap="square" lIns="0" tIns="0" rIns="0" bIns="0" rtlCol="0"/>
            <a:lstStyle/>
            <a:p>
              <a:r>
                <a:rPr lang="en-US" sz="1600" dirty="0">
                  <a:solidFill>
                    <a:schemeClr val="bg1"/>
                  </a:solidFill>
                </a:rPr>
                <a:t>Tomato Sauce</a:t>
              </a:r>
            </a:p>
          </p:txBody>
        </p:sp>
        <p:sp>
          <p:nvSpPr>
            <p:cNvPr id="187" name="object 17"/>
            <p:cNvSpPr/>
            <p:nvPr/>
          </p:nvSpPr>
          <p:spPr>
            <a:xfrm>
              <a:off x="6404668" y="4811573"/>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527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6870" y="0"/>
                  </a:moveTo>
                  <a:lnTo>
                    <a:pt x="36829" y="0"/>
                  </a:lnTo>
                  <a:lnTo>
                    <a:pt x="34290" y="1270"/>
                  </a:lnTo>
                  <a:lnTo>
                    <a:pt x="1629409" y="1270"/>
                  </a:lnTo>
                  <a:lnTo>
                    <a:pt x="1626870" y="0"/>
                  </a:lnTo>
                  <a:close/>
                </a:path>
              </a:pathLst>
            </a:custGeom>
            <a:solidFill>
              <a:schemeClr val="accent5"/>
            </a:solidFill>
          </p:spPr>
          <p:txBody>
            <a:bodyPr wrap="square" lIns="0" tIns="0" rIns="0" bIns="0" rtlCol="0"/>
            <a:lstStyle/>
            <a:p>
              <a:r>
                <a:rPr lang="en-US" sz="1600" dirty="0">
                  <a:solidFill>
                    <a:schemeClr val="bg1"/>
                  </a:solidFill>
                </a:rPr>
                <a:t>Pizza Dough</a:t>
              </a:r>
            </a:p>
            <a:p>
              <a:endParaRPr sz="1600" dirty="0">
                <a:solidFill>
                  <a:schemeClr val="bg1"/>
                </a:solidFill>
              </a:endParaRPr>
            </a:p>
          </p:txBody>
        </p:sp>
        <p:sp>
          <p:nvSpPr>
            <p:cNvPr id="188" name="object 21"/>
            <p:cNvSpPr/>
            <p:nvPr/>
          </p:nvSpPr>
          <p:spPr>
            <a:xfrm>
              <a:off x="6404668" y="4453769"/>
              <a:ext cx="1664970" cy="269240"/>
            </a:xfrm>
            <a:custGeom>
              <a:avLst/>
              <a:gdLst/>
              <a:ahLst/>
              <a:cxnLst/>
              <a:rect l="l" t="t" r="r" b="b"/>
              <a:pathLst>
                <a:path w="1664970" h="269239">
                  <a:moveTo>
                    <a:pt x="1629409" y="266700"/>
                  </a:moveTo>
                  <a:lnTo>
                    <a:pt x="30479" y="266700"/>
                  </a:lnTo>
                  <a:lnTo>
                    <a:pt x="33020" y="267969"/>
                  </a:lnTo>
                  <a:lnTo>
                    <a:pt x="36829" y="267969"/>
                  </a:lnTo>
                  <a:lnTo>
                    <a:pt x="39370" y="269239"/>
                  </a:lnTo>
                  <a:lnTo>
                    <a:pt x="1626870" y="267969"/>
                  </a:lnTo>
                  <a:lnTo>
                    <a:pt x="1629409" y="266700"/>
                  </a:lnTo>
                  <a:close/>
                </a:path>
                <a:path w="1664970" h="269239">
                  <a:moveTo>
                    <a:pt x="1642109" y="5079"/>
                  </a:moveTo>
                  <a:lnTo>
                    <a:pt x="21590" y="5079"/>
                  </a:lnTo>
                  <a:lnTo>
                    <a:pt x="19050" y="6350"/>
                  </a:lnTo>
                  <a:lnTo>
                    <a:pt x="6350" y="19050"/>
                  </a:lnTo>
                  <a:lnTo>
                    <a:pt x="5079" y="21589"/>
                  </a:lnTo>
                  <a:lnTo>
                    <a:pt x="5079" y="24129"/>
                  </a:lnTo>
                  <a:lnTo>
                    <a:pt x="3810" y="26669"/>
                  </a:lnTo>
                  <a:lnTo>
                    <a:pt x="2540" y="27939"/>
                  </a:lnTo>
                  <a:lnTo>
                    <a:pt x="1270" y="30479"/>
                  </a:lnTo>
                  <a:lnTo>
                    <a:pt x="1270" y="33019"/>
                  </a:lnTo>
                  <a:lnTo>
                    <a:pt x="0" y="34289"/>
                  </a:lnTo>
                  <a:lnTo>
                    <a:pt x="0" y="233679"/>
                  </a:lnTo>
                  <a:lnTo>
                    <a:pt x="1270" y="236219"/>
                  </a:lnTo>
                  <a:lnTo>
                    <a:pt x="1270" y="237489"/>
                  </a:lnTo>
                  <a:lnTo>
                    <a:pt x="5079" y="245109"/>
                  </a:lnTo>
                  <a:lnTo>
                    <a:pt x="5079" y="246379"/>
                  </a:lnTo>
                  <a:lnTo>
                    <a:pt x="6350" y="248919"/>
                  </a:lnTo>
                  <a:lnTo>
                    <a:pt x="7620" y="250189"/>
                  </a:lnTo>
                  <a:lnTo>
                    <a:pt x="8890" y="252729"/>
                  </a:lnTo>
                  <a:lnTo>
                    <a:pt x="11429" y="254000"/>
                  </a:lnTo>
                  <a:lnTo>
                    <a:pt x="12700" y="255269"/>
                  </a:lnTo>
                  <a:lnTo>
                    <a:pt x="13970" y="257809"/>
                  </a:lnTo>
                  <a:lnTo>
                    <a:pt x="16510" y="259079"/>
                  </a:lnTo>
                  <a:lnTo>
                    <a:pt x="19050" y="261619"/>
                  </a:lnTo>
                  <a:lnTo>
                    <a:pt x="26670" y="265429"/>
                  </a:lnTo>
                  <a:lnTo>
                    <a:pt x="27940" y="266700"/>
                  </a:lnTo>
                  <a:lnTo>
                    <a:pt x="1633220" y="266700"/>
                  </a:lnTo>
                  <a:lnTo>
                    <a:pt x="1638300" y="264159"/>
                  </a:lnTo>
                  <a:lnTo>
                    <a:pt x="1639570" y="264159"/>
                  </a:lnTo>
                  <a:lnTo>
                    <a:pt x="1644650" y="261619"/>
                  </a:lnTo>
                  <a:lnTo>
                    <a:pt x="1645920" y="260350"/>
                  </a:lnTo>
                  <a:lnTo>
                    <a:pt x="1648459" y="259079"/>
                  </a:lnTo>
                  <a:lnTo>
                    <a:pt x="1649730" y="256539"/>
                  </a:lnTo>
                  <a:lnTo>
                    <a:pt x="1651000" y="255269"/>
                  </a:lnTo>
                  <a:lnTo>
                    <a:pt x="1653539" y="254000"/>
                  </a:lnTo>
                  <a:lnTo>
                    <a:pt x="1654809" y="251459"/>
                  </a:lnTo>
                  <a:lnTo>
                    <a:pt x="1656080" y="250189"/>
                  </a:lnTo>
                  <a:lnTo>
                    <a:pt x="1657350" y="247650"/>
                  </a:lnTo>
                  <a:lnTo>
                    <a:pt x="1658620" y="246379"/>
                  </a:lnTo>
                  <a:lnTo>
                    <a:pt x="1659889" y="243839"/>
                  </a:lnTo>
                  <a:lnTo>
                    <a:pt x="1661159" y="242569"/>
                  </a:lnTo>
                  <a:lnTo>
                    <a:pt x="1661159" y="240029"/>
                  </a:lnTo>
                  <a:lnTo>
                    <a:pt x="1662430" y="237489"/>
                  </a:lnTo>
                  <a:lnTo>
                    <a:pt x="1663700" y="236219"/>
                  </a:lnTo>
                  <a:lnTo>
                    <a:pt x="1663700" y="231139"/>
                  </a:lnTo>
                  <a:lnTo>
                    <a:pt x="1664970" y="228600"/>
                  </a:lnTo>
                  <a:lnTo>
                    <a:pt x="1664970" y="223519"/>
                  </a:lnTo>
                  <a:lnTo>
                    <a:pt x="1663700" y="44450"/>
                  </a:lnTo>
                  <a:lnTo>
                    <a:pt x="1663700" y="36829"/>
                  </a:lnTo>
                  <a:lnTo>
                    <a:pt x="1662430" y="34289"/>
                  </a:lnTo>
                  <a:lnTo>
                    <a:pt x="1662430" y="30479"/>
                  </a:lnTo>
                  <a:lnTo>
                    <a:pt x="1661159" y="27939"/>
                  </a:lnTo>
                  <a:lnTo>
                    <a:pt x="1659889" y="26669"/>
                  </a:lnTo>
                  <a:lnTo>
                    <a:pt x="1659889" y="24129"/>
                  </a:lnTo>
                  <a:lnTo>
                    <a:pt x="1658620" y="21589"/>
                  </a:lnTo>
                  <a:lnTo>
                    <a:pt x="1657350" y="20319"/>
                  </a:lnTo>
                  <a:lnTo>
                    <a:pt x="1656080" y="17779"/>
                  </a:lnTo>
                  <a:lnTo>
                    <a:pt x="1645920" y="7619"/>
                  </a:lnTo>
                  <a:lnTo>
                    <a:pt x="1643380" y="6350"/>
                  </a:lnTo>
                  <a:lnTo>
                    <a:pt x="1642109" y="5079"/>
                  </a:lnTo>
                  <a:close/>
                </a:path>
                <a:path w="1664970" h="269239">
                  <a:moveTo>
                    <a:pt x="1633220" y="1269"/>
                  </a:moveTo>
                  <a:lnTo>
                    <a:pt x="30479" y="1269"/>
                  </a:lnTo>
                  <a:lnTo>
                    <a:pt x="27940" y="2539"/>
                  </a:lnTo>
                  <a:lnTo>
                    <a:pt x="26670" y="3810"/>
                  </a:lnTo>
                  <a:lnTo>
                    <a:pt x="24129" y="5079"/>
                  </a:lnTo>
                  <a:lnTo>
                    <a:pt x="1639570" y="5079"/>
                  </a:lnTo>
                  <a:lnTo>
                    <a:pt x="1638300" y="3810"/>
                  </a:lnTo>
                  <a:lnTo>
                    <a:pt x="1633220" y="1269"/>
                  </a:lnTo>
                  <a:close/>
                </a:path>
                <a:path w="1664970" h="269239">
                  <a:moveTo>
                    <a:pt x="1629409" y="0"/>
                  </a:moveTo>
                  <a:lnTo>
                    <a:pt x="34290" y="0"/>
                  </a:lnTo>
                  <a:lnTo>
                    <a:pt x="33020" y="1269"/>
                  </a:lnTo>
                  <a:lnTo>
                    <a:pt x="1630680" y="1269"/>
                  </a:lnTo>
                  <a:lnTo>
                    <a:pt x="1629409" y="0"/>
                  </a:lnTo>
                  <a:close/>
                </a:path>
              </a:pathLst>
            </a:custGeom>
            <a:solidFill>
              <a:schemeClr val="accent5"/>
            </a:solidFill>
          </p:spPr>
          <p:txBody>
            <a:bodyPr wrap="square" lIns="0" tIns="0" rIns="0" bIns="0" rtlCol="0"/>
            <a:lstStyle/>
            <a:p>
              <a:r>
                <a:rPr lang="en-US" sz="1600" dirty="0">
                  <a:solidFill>
                    <a:schemeClr val="bg1"/>
                  </a:solidFill>
                </a:rPr>
                <a:t>Gas/Electricity</a:t>
              </a:r>
              <a:endParaRPr sz="1600" dirty="0">
                <a:solidFill>
                  <a:schemeClr val="bg1"/>
                </a:solidFill>
              </a:endParaRPr>
            </a:p>
          </p:txBody>
        </p:sp>
        <p:sp>
          <p:nvSpPr>
            <p:cNvPr id="189" name="object 25"/>
            <p:cNvSpPr/>
            <p:nvPr/>
          </p:nvSpPr>
          <p:spPr>
            <a:xfrm>
              <a:off x="6404668" y="4095965"/>
              <a:ext cx="1664970" cy="269240"/>
            </a:xfrm>
            <a:custGeom>
              <a:avLst/>
              <a:gdLst/>
              <a:ahLst/>
              <a:cxnLst/>
              <a:rect l="l" t="t" r="r" b="b"/>
              <a:pathLst>
                <a:path w="1664970" h="269239">
                  <a:moveTo>
                    <a:pt x="1626870" y="267970"/>
                  </a:moveTo>
                  <a:lnTo>
                    <a:pt x="33020" y="267970"/>
                  </a:lnTo>
                  <a:lnTo>
                    <a:pt x="34290" y="269239"/>
                  </a:lnTo>
                  <a:lnTo>
                    <a:pt x="1624330" y="269239"/>
                  </a:lnTo>
                  <a:lnTo>
                    <a:pt x="1626870" y="267970"/>
                  </a:lnTo>
                  <a:close/>
                </a:path>
                <a:path w="1664970" h="269239">
                  <a:moveTo>
                    <a:pt x="1630680" y="1270"/>
                  </a:moveTo>
                  <a:lnTo>
                    <a:pt x="33020" y="1270"/>
                  </a:lnTo>
                  <a:lnTo>
                    <a:pt x="30479" y="2539"/>
                  </a:lnTo>
                  <a:lnTo>
                    <a:pt x="27940" y="2539"/>
                  </a:lnTo>
                  <a:lnTo>
                    <a:pt x="26670" y="3810"/>
                  </a:lnTo>
                  <a:lnTo>
                    <a:pt x="19050" y="7620"/>
                  </a:lnTo>
                  <a:lnTo>
                    <a:pt x="16510" y="10160"/>
                  </a:lnTo>
                  <a:lnTo>
                    <a:pt x="13970" y="11429"/>
                  </a:lnTo>
                  <a:lnTo>
                    <a:pt x="12700" y="12700"/>
                  </a:lnTo>
                  <a:lnTo>
                    <a:pt x="11429" y="15239"/>
                  </a:lnTo>
                  <a:lnTo>
                    <a:pt x="8890" y="16510"/>
                  </a:lnTo>
                  <a:lnTo>
                    <a:pt x="7620" y="19050"/>
                  </a:lnTo>
                  <a:lnTo>
                    <a:pt x="6350" y="20320"/>
                  </a:lnTo>
                  <a:lnTo>
                    <a:pt x="5079" y="22860"/>
                  </a:lnTo>
                  <a:lnTo>
                    <a:pt x="5079" y="24129"/>
                  </a:lnTo>
                  <a:lnTo>
                    <a:pt x="2540" y="29210"/>
                  </a:lnTo>
                  <a:lnTo>
                    <a:pt x="1270" y="30479"/>
                  </a:lnTo>
                  <a:lnTo>
                    <a:pt x="1270" y="33020"/>
                  </a:lnTo>
                  <a:lnTo>
                    <a:pt x="0" y="35560"/>
                  </a:lnTo>
                  <a:lnTo>
                    <a:pt x="0" y="233679"/>
                  </a:lnTo>
                  <a:lnTo>
                    <a:pt x="1270" y="236220"/>
                  </a:lnTo>
                  <a:lnTo>
                    <a:pt x="1270" y="238760"/>
                  </a:lnTo>
                  <a:lnTo>
                    <a:pt x="2540" y="241300"/>
                  </a:lnTo>
                  <a:lnTo>
                    <a:pt x="3810" y="242570"/>
                  </a:lnTo>
                  <a:lnTo>
                    <a:pt x="5079" y="245110"/>
                  </a:lnTo>
                  <a:lnTo>
                    <a:pt x="5079" y="247650"/>
                  </a:lnTo>
                  <a:lnTo>
                    <a:pt x="6350" y="248920"/>
                  </a:lnTo>
                  <a:lnTo>
                    <a:pt x="7620" y="251460"/>
                  </a:lnTo>
                  <a:lnTo>
                    <a:pt x="13970" y="257810"/>
                  </a:lnTo>
                  <a:lnTo>
                    <a:pt x="16510" y="259079"/>
                  </a:lnTo>
                  <a:lnTo>
                    <a:pt x="17779" y="261620"/>
                  </a:lnTo>
                  <a:lnTo>
                    <a:pt x="19050" y="262889"/>
                  </a:lnTo>
                  <a:lnTo>
                    <a:pt x="21590" y="264160"/>
                  </a:lnTo>
                  <a:lnTo>
                    <a:pt x="24129" y="264160"/>
                  </a:lnTo>
                  <a:lnTo>
                    <a:pt x="26670" y="265429"/>
                  </a:lnTo>
                  <a:lnTo>
                    <a:pt x="27940" y="266700"/>
                  </a:lnTo>
                  <a:lnTo>
                    <a:pt x="30479" y="267970"/>
                  </a:lnTo>
                  <a:lnTo>
                    <a:pt x="1630680" y="267970"/>
                  </a:lnTo>
                  <a:lnTo>
                    <a:pt x="1633220" y="266700"/>
                  </a:lnTo>
                  <a:lnTo>
                    <a:pt x="1635759" y="266700"/>
                  </a:lnTo>
                  <a:lnTo>
                    <a:pt x="1638300" y="265429"/>
                  </a:lnTo>
                  <a:lnTo>
                    <a:pt x="1639570" y="264160"/>
                  </a:lnTo>
                  <a:lnTo>
                    <a:pt x="1644650" y="261620"/>
                  </a:lnTo>
                  <a:lnTo>
                    <a:pt x="1645920" y="260350"/>
                  </a:lnTo>
                  <a:lnTo>
                    <a:pt x="1648459" y="259079"/>
                  </a:lnTo>
                  <a:lnTo>
                    <a:pt x="1654809" y="252729"/>
                  </a:lnTo>
                  <a:lnTo>
                    <a:pt x="1656080" y="250189"/>
                  </a:lnTo>
                  <a:lnTo>
                    <a:pt x="1658620" y="247650"/>
                  </a:lnTo>
                  <a:lnTo>
                    <a:pt x="1661159" y="242570"/>
                  </a:lnTo>
                  <a:lnTo>
                    <a:pt x="1661159" y="240029"/>
                  </a:lnTo>
                  <a:lnTo>
                    <a:pt x="1662430" y="238760"/>
                  </a:lnTo>
                  <a:lnTo>
                    <a:pt x="1663700" y="236220"/>
                  </a:lnTo>
                  <a:lnTo>
                    <a:pt x="1663700" y="231139"/>
                  </a:lnTo>
                  <a:lnTo>
                    <a:pt x="1664970" y="229870"/>
                  </a:lnTo>
                  <a:lnTo>
                    <a:pt x="1664970" y="224789"/>
                  </a:lnTo>
                  <a:lnTo>
                    <a:pt x="1663700" y="44450"/>
                  </a:lnTo>
                  <a:lnTo>
                    <a:pt x="1663700" y="38100"/>
                  </a:lnTo>
                  <a:lnTo>
                    <a:pt x="1662430" y="35560"/>
                  </a:lnTo>
                  <a:lnTo>
                    <a:pt x="1662430" y="30479"/>
                  </a:lnTo>
                  <a:lnTo>
                    <a:pt x="1661159" y="29210"/>
                  </a:lnTo>
                  <a:lnTo>
                    <a:pt x="1659889" y="26670"/>
                  </a:lnTo>
                  <a:lnTo>
                    <a:pt x="1659889" y="24129"/>
                  </a:lnTo>
                  <a:lnTo>
                    <a:pt x="1658620" y="22860"/>
                  </a:lnTo>
                  <a:lnTo>
                    <a:pt x="1657350" y="20320"/>
                  </a:lnTo>
                  <a:lnTo>
                    <a:pt x="1656080" y="19050"/>
                  </a:lnTo>
                  <a:lnTo>
                    <a:pt x="1654809" y="16510"/>
                  </a:lnTo>
                  <a:lnTo>
                    <a:pt x="1652270" y="15239"/>
                  </a:lnTo>
                  <a:lnTo>
                    <a:pt x="1651000" y="13970"/>
                  </a:lnTo>
                  <a:lnTo>
                    <a:pt x="1649730" y="11429"/>
                  </a:lnTo>
                  <a:lnTo>
                    <a:pt x="1647189" y="10160"/>
                  </a:lnTo>
                  <a:lnTo>
                    <a:pt x="1645920" y="8889"/>
                  </a:lnTo>
                  <a:lnTo>
                    <a:pt x="1643380" y="7620"/>
                  </a:lnTo>
                  <a:lnTo>
                    <a:pt x="1642109" y="6350"/>
                  </a:lnTo>
                  <a:lnTo>
                    <a:pt x="1639570" y="5079"/>
                  </a:lnTo>
                  <a:lnTo>
                    <a:pt x="1638300" y="3810"/>
                  </a:lnTo>
                  <a:lnTo>
                    <a:pt x="1635759" y="3810"/>
                  </a:lnTo>
                  <a:lnTo>
                    <a:pt x="1630680" y="1270"/>
                  </a:lnTo>
                  <a:close/>
                </a:path>
                <a:path w="1664970" h="269239">
                  <a:moveTo>
                    <a:pt x="1624330" y="0"/>
                  </a:moveTo>
                  <a:lnTo>
                    <a:pt x="39370" y="0"/>
                  </a:lnTo>
                  <a:lnTo>
                    <a:pt x="36829" y="1270"/>
                  </a:lnTo>
                  <a:lnTo>
                    <a:pt x="1626870" y="1270"/>
                  </a:lnTo>
                  <a:lnTo>
                    <a:pt x="1624330" y="0"/>
                  </a:lnTo>
                  <a:close/>
                </a:path>
              </a:pathLst>
            </a:custGeom>
            <a:solidFill>
              <a:schemeClr val="accent5"/>
            </a:solidFill>
          </p:spPr>
          <p:txBody>
            <a:bodyPr wrap="square" lIns="0" tIns="0" rIns="0" bIns="0" rtlCol="0"/>
            <a:lstStyle/>
            <a:p>
              <a:r>
                <a:rPr lang="en-US" sz="1600" dirty="0">
                  <a:solidFill>
                    <a:schemeClr val="bg1"/>
                  </a:solidFill>
                </a:rPr>
                <a:t>Oven</a:t>
              </a:r>
              <a:endParaRPr sz="1600" dirty="0">
                <a:solidFill>
                  <a:schemeClr val="bg1"/>
                </a:solidFill>
              </a:endParaRPr>
            </a:p>
          </p:txBody>
        </p:sp>
        <p:sp>
          <p:nvSpPr>
            <p:cNvPr id="190" name="object 29"/>
            <p:cNvSpPr/>
            <p:nvPr/>
          </p:nvSpPr>
          <p:spPr>
            <a:xfrm>
              <a:off x="6404668" y="3738161"/>
              <a:ext cx="1664970" cy="269240"/>
            </a:xfrm>
            <a:custGeom>
              <a:avLst/>
              <a:gdLst/>
              <a:ahLst/>
              <a:cxnLst/>
              <a:rect l="l" t="t" r="r" b="b"/>
              <a:pathLst>
                <a:path w="1664970" h="269239">
                  <a:moveTo>
                    <a:pt x="1629409" y="266700"/>
                  </a:moveTo>
                  <a:lnTo>
                    <a:pt x="30479" y="266700"/>
                  </a:lnTo>
                  <a:lnTo>
                    <a:pt x="33020" y="267969"/>
                  </a:lnTo>
                  <a:lnTo>
                    <a:pt x="36829" y="267969"/>
                  </a:lnTo>
                  <a:lnTo>
                    <a:pt x="39370" y="269239"/>
                  </a:lnTo>
                  <a:lnTo>
                    <a:pt x="1626870" y="267969"/>
                  </a:lnTo>
                  <a:lnTo>
                    <a:pt x="1629409" y="266700"/>
                  </a:lnTo>
                  <a:close/>
                </a:path>
                <a:path w="1664970" h="269239">
                  <a:moveTo>
                    <a:pt x="1642109" y="5079"/>
                  </a:moveTo>
                  <a:lnTo>
                    <a:pt x="21590" y="5079"/>
                  </a:lnTo>
                  <a:lnTo>
                    <a:pt x="19050" y="6350"/>
                  </a:lnTo>
                  <a:lnTo>
                    <a:pt x="6350" y="19050"/>
                  </a:lnTo>
                  <a:lnTo>
                    <a:pt x="5079" y="21589"/>
                  </a:lnTo>
                  <a:lnTo>
                    <a:pt x="5079" y="24129"/>
                  </a:lnTo>
                  <a:lnTo>
                    <a:pt x="3810" y="26669"/>
                  </a:lnTo>
                  <a:lnTo>
                    <a:pt x="2540" y="27939"/>
                  </a:lnTo>
                  <a:lnTo>
                    <a:pt x="1270" y="30479"/>
                  </a:lnTo>
                  <a:lnTo>
                    <a:pt x="1270" y="33019"/>
                  </a:lnTo>
                  <a:lnTo>
                    <a:pt x="0" y="34289"/>
                  </a:lnTo>
                  <a:lnTo>
                    <a:pt x="0" y="233679"/>
                  </a:lnTo>
                  <a:lnTo>
                    <a:pt x="1270" y="234950"/>
                  </a:lnTo>
                  <a:lnTo>
                    <a:pt x="1270" y="237489"/>
                  </a:lnTo>
                  <a:lnTo>
                    <a:pt x="5079" y="245110"/>
                  </a:lnTo>
                  <a:lnTo>
                    <a:pt x="5079" y="246379"/>
                  </a:lnTo>
                  <a:lnTo>
                    <a:pt x="6350" y="248919"/>
                  </a:lnTo>
                  <a:lnTo>
                    <a:pt x="7620" y="250189"/>
                  </a:lnTo>
                  <a:lnTo>
                    <a:pt x="8890" y="252729"/>
                  </a:lnTo>
                  <a:lnTo>
                    <a:pt x="11429" y="254000"/>
                  </a:lnTo>
                  <a:lnTo>
                    <a:pt x="12700" y="255269"/>
                  </a:lnTo>
                  <a:lnTo>
                    <a:pt x="13970" y="257810"/>
                  </a:lnTo>
                  <a:lnTo>
                    <a:pt x="16510" y="259079"/>
                  </a:lnTo>
                  <a:lnTo>
                    <a:pt x="19050" y="261619"/>
                  </a:lnTo>
                  <a:lnTo>
                    <a:pt x="26670" y="265429"/>
                  </a:lnTo>
                  <a:lnTo>
                    <a:pt x="27940" y="266700"/>
                  </a:lnTo>
                  <a:lnTo>
                    <a:pt x="1633220" y="266700"/>
                  </a:lnTo>
                  <a:lnTo>
                    <a:pt x="1638300" y="264160"/>
                  </a:lnTo>
                  <a:lnTo>
                    <a:pt x="1639570" y="264160"/>
                  </a:lnTo>
                  <a:lnTo>
                    <a:pt x="1644650" y="261619"/>
                  </a:lnTo>
                  <a:lnTo>
                    <a:pt x="1645920" y="260350"/>
                  </a:lnTo>
                  <a:lnTo>
                    <a:pt x="1648459" y="259079"/>
                  </a:lnTo>
                  <a:lnTo>
                    <a:pt x="1649730" y="256539"/>
                  </a:lnTo>
                  <a:lnTo>
                    <a:pt x="1651000" y="255269"/>
                  </a:lnTo>
                  <a:lnTo>
                    <a:pt x="1653539" y="254000"/>
                  </a:lnTo>
                  <a:lnTo>
                    <a:pt x="1654809" y="251460"/>
                  </a:lnTo>
                  <a:lnTo>
                    <a:pt x="1656080" y="250189"/>
                  </a:lnTo>
                  <a:lnTo>
                    <a:pt x="1657350" y="247650"/>
                  </a:lnTo>
                  <a:lnTo>
                    <a:pt x="1658620" y="246379"/>
                  </a:lnTo>
                  <a:lnTo>
                    <a:pt x="1659889" y="243839"/>
                  </a:lnTo>
                  <a:lnTo>
                    <a:pt x="1661159" y="242569"/>
                  </a:lnTo>
                  <a:lnTo>
                    <a:pt x="1661159" y="240029"/>
                  </a:lnTo>
                  <a:lnTo>
                    <a:pt x="1663700" y="234950"/>
                  </a:lnTo>
                  <a:lnTo>
                    <a:pt x="1663700" y="231139"/>
                  </a:lnTo>
                  <a:lnTo>
                    <a:pt x="1664970" y="228600"/>
                  </a:lnTo>
                  <a:lnTo>
                    <a:pt x="1664970" y="223519"/>
                  </a:lnTo>
                  <a:lnTo>
                    <a:pt x="1663700" y="44450"/>
                  </a:lnTo>
                  <a:lnTo>
                    <a:pt x="1663700" y="36829"/>
                  </a:lnTo>
                  <a:lnTo>
                    <a:pt x="1662430" y="34289"/>
                  </a:lnTo>
                  <a:lnTo>
                    <a:pt x="1662430" y="30479"/>
                  </a:lnTo>
                  <a:lnTo>
                    <a:pt x="1661159" y="27939"/>
                  </a:lnTo>
                  <a:lnTo>
                    <a:pt x="1659889" y="26669"/>
                  </a:lnTo>
                  <a:lnTo>
                    <a:pt x="1659889" y="24129"/>
                  </a:lnTo>
                  <a:lnTo>
                    <a:pt x="1658620" y="21589"/>
                  </a:lnTo>
                  <a:lnTo>
                    <a:pt x="1657350" y="20319"/>
                  </a:lnTo>
                  <a:lnTo>
                    <a:pt x="1656080" y="17779"/>
                  </a:lnTo>
                  <a:lnTo>
                    <a:pt x="1645920" y="7619"/>
                  </a:lnTo>
                  <a:lnTo>
                    <a:pt x="1643380" y="6350"/>
                  </a:lnTo>
                  <a:lnTo>
                    <a:pt x="1642109" y="5079"/>
                  </a:lnTo>
                  <a:close/>
                </a:path>
                <a:path w="1664970" h="269239">
                  <a:moveTo>
                    <a:pt x="1633220" y="1269"/>
                  </a:moveTo>
                  <a:lnTo>
                    <a:pt x="30479" y="1269"/>
                  </a:lnTo>
                  <a:lnTo>
                    <a:pt x="27940" y="2539"/>
                  </a:lnTo>
                  <a:lnTo>
                    <a:pt x="26670" y="3810"/>
                  </a:lnTo>
                  <a:lnTo>
                    <a:pt x="24129" y="5079"/>
                  </a:lnTo>
                  <a:lnTo>
                    <a:pt x="1639570" y="5079"/>
                  </a:lnTo>
                  <a:lnTo>
                    <a:pt x="1638300" y="3810"/>
                  </a:lnTo>
                  <a:lnTo>
                    <a:pt x="1633220" y="1269"/>
                  </a:lnTo>
                  <a:close/>
                </a:path>
                <a:path w="1664970" h="269239">
                  <a:moveTo>
                    <a:pt x="1629409" y="0"/>
                  </a:moveTo>
                  <a:lnTo>
                    <a:pt x="34290" y="0"/>
                  </a:lnTo>
                  <a:lnTo>
                    <a:pt x="33020" y="1269"/>
                  </a:lnTo>
                  <a:lnTo>
                    <a:pt x="1630680" y="1269"/>
                  </a:lnTo>
                  <a:lnTo>
                    <a:pt x="1629409" y="0"/>
                  </a:lnTo>
                  <a:close/>
                </a:path>
              </a:pathLst>
            </a:custGeom>
            <a:solidFill>
              <a:schemeClr val="accent5"/>
            </a:solidFill>
          </p:spPr>
          <p:txBody>
            <a:bodyPr wrap="square" lIns="0" tIns="0" rIns="0" bIns="0" rtlCol="0"/>
            <a:lstStyle/>
            <a:p>
              <a:r>
                <a:rPr lang="en-US" sz="1600" dirty="0">
                  <a:solidFill>
                    <a:schemeClr val="bg1"/>
                  </a:solidFill>
                </a:rPr>
                <a:t>Electric</a:t>
              </a:r>
              <a:endParaRPr sz="1600" dirty="0">
                <a:solidFill>
                  <a:schemeClr val="bg1"/>
                </a:solidFill>
              </a:endParaRPr>
            </a:p>
          </p:txBody>
        </p:sp>
        <p:sp>
          <p:nvSpPr>
            <p:cNvPr id="191" name="object 33"/>
            <p:cNvSpPr/>
            <p:nvPr/>
          </p:nvSpPr>
          <p:spPr>
            <a:xfrm>
              <a:off x="6404668" y="3380357"/>
              <a:ext cx="1664970" cy="269240"/>
            </a:xfrm>
            <a:custGeom>
              <a:avLst/>
              <a:gdLst/>
              <a:ahLst/>
              <a:cxnLst/>
              <a:rect l="l" t="t" r="r" b="b"/>
              <a:pathLst>
                <a:path w="1664970" h="269239">
                  <a:moveTo>
                    <a:pt x="1624330" y="267970"/>
                  </a:moveTo>
                  <a:lnTo>
                    <a:pt x="34290" y="267970"/>
                  </a:lnTo>
                  <a:lnTo>
                    <a:pt x="36829" y="269239"/>
                  </a:lnTo>
                  <a:lnTo>
                    <a:pt x="1621789" y="269239"/>
                  </a:lnTo>
                  <a:lnTo>
                    <a:pt x="1624330" y="267970"/>
                  </a:lnTo>
                  <a:close/>
                </a:path>
                <a:path w="1664970" h="269239">
                  <a:moveTo>
                    <a:pt x="1630680" y="1270"/>
                  </a:moveTo>
                  <a:lnTo>
                    <a:pt x="33020" y="1270"/>
                  </a:lnTo>
                  <a:lnTo>
                    <a:pt x="30479" y="2539"/>
                  </a:lnTo>
                  <a:lnTo>
                    <a:pt x="27940" y="2539"/>
                  </a:lnTo>
                  <a:lnTo>
                    <a:pt x="26670" y="3810"/>
                  </a:lnTo>
                  <a:lnTo>
                    <a:pt x="19050" y="7620"/>
                  </a:lnTo>
                  <a:lnTo>
                    <a:pt x="16510" y="10160"/>
                  </a:lnTo>
                  <a:lnTo>
                    <a:pt x="13970" y="11429"/>
                  </a:lnTo>
                  <a:lnTo>
                    <a:pt x="12700" y="12700"/>
                  </a:lnTo>
                  <a:lnTo>
                    <a:pt x="11429" y="15239"/>
                  </a:lnTo>
                  <a:lnTo>
                    <a:pt x="8890" y="16510"/>
                  </a:lnTo>
                  <a:lnTo>
                    <a:pt x="7620" y="17779"/>
                  </a:lnTo>
                  <a:lnTo>
                    <a:pt x="5079" y="22860"/>
                  </a:lnTo>
                  <a:lnTo>
                    <a:pt x="5079" y="24129"/>
                  </a:lnTo>
                  <a:lnTo>
                    <a:pt x="2540" y="29210"/>
                  </a:lnTo>
                  <a:lnTo>
                    <a:pt x="1270" y="30479"/>
                  </a:lnTo>
                  <a:lnTo>
                    <a:pt x="1270" y="33020"/>
                  </a:lnTo>
                  <a:lnTo>
                    <a:pt x="0" y="35560"/>
                  </a:lnTo>
                  <a:lnTo>
                    <a:pt x="0" y="233679"/>
                  </a:lnTo>
                  <a:lnTo>
                    <a:pt x="1270" y="236220"/>
                  </a:lnTo>
                  <a:lnTo>
                    <a:pt x="1270" y="238760"/>
                  </a:lnTo>
                  <a:lnTo>
                    <a:pt x="2540" y="241300"/>
                  </a:lnTo>
                  <a:lnTo>
                    <a:pt x="3810" y="242570"/>
                  </a:lnTo>
                  <a:lnTo>
                    <a:pt x="5079" y="245110"/>
                  </a:lnTo>
                  <a:lnTo>
                    <a:pt x="5079" y="247650"/>
                  </a:lnTo>
                  <a:lnTo>
                    <a:pt x="6350" y="248920"/>
                  </a:lnTo>
                  <a:lnTo>
                    <a:pt x="7620" y="251460"/>
                  </a:lnTo>
                  <a:lnTo>
                    <a:pt x="13970" y="257810"/>
                  </a:lnTo>
                  <a:lnTo>
                    <a:pt x="16510" y="259079"/>
                  </a:lnTo>
                  <a:lnTo>
                    <a:pt x="17779" y="261620"/>
                  </a:lnTo>
                  <a:lnTo>
                    <a:pt x="19050" y="262889"/>
                  </a:lnTo>
                  <a:lnTo>
                    <a:pt x="21590" y="264160"/>
                  </a:lnTo>
                  <a:lnTo>
                    <a:pt x="24129" y="264160"/>
                  </a:lnTo>
                  <a:lnTo>
                    <a:pt x="26670" y="265429"/>
                  </a:lnTo>
                  <a:lnTo>
                    <a:pt x="27940" y="266700"/>
                  </a:lnTo>
                  <a:lnTo>
                    <a:pt x="30479" y="267970"/>
                  </a:lnTo>
                  <a:lnTo>
                    <a:pt x="1630680" y="267970"/>
                  </a:lnTo>
                  <a:lnTo>
                    <a:pt x="1633220" y="266700"/>
                  </a:lnTo>
                  <a:lnTo>
                    <a:pt x="1635759" y="266700"/>
                  </a:lnTo>
                  <a:lnTo>
                    <a:pt x="1638300" y="265429"/>
                  </a:lnTo>
                  <a:lnTo>
                    <a:pt x="1639570" y="264160"/>
                  </a:lnTo>
                  <a:lnTo>
                    <a:pt x="1644650" y="261620"/>
                  </a:lnTo>
                  <a:lnTo>
                    <a:pt x="1645920" y="260350"/>
                  </a:lnTo>
                  <a:lnTo>
                    <a:pt x="1648459" y="259079"/>
                  </a:lnTo>
                  <a:lnTo>
                    <a:pt x="1654809" y="252729"/>
                  </a:lnTo>
                  <a:lnTo>
                    <a:pt x="1656080" y="250189"/>
                  </a:lnTo>
                  <a:lnTo>
                    <a:pt x="1657350" y="248920"/>
                  </a:lnTo>
                  <a:lnTo>
                    <a:pt x="1658620" y="246379"/>
                  </a:lnTo>
                  <a:lnTo>
                    <a:pt x="1659889" y="245110"/>
                  </a:lnTo>
                  <a:lnTo>
                    <a:pt x="1661159" y="242570"/>
                  </a:lnTo>
                  <a:lnTo>
                    <a:pt x="1661159" y="240029"/>
                  </a:lnTo>
                  <a:lnTo>
                    <a:pt x="1662430" y="238760"/>
                  </a:lnTo>
                  <a:lnTo>
                    <a:pt x="1663700" y="236220"/>
                  </a:lnTo>
                  <a:lnTo>
                    <a:pt x="1663700" y="231139"/>
                  </a:lnTo>
                  <a:lnTo>
                    <a:pt x="1664970" y="229870"/>
                  </a:lnTo>
                  <a:lnTo>
                    <a:pt x="1664970" y="224789"/>
                  </a:lnTo>
                  <a:lnTo>
                    <a:pt x="1663700" y="44450"/>
                  </a:lnTo>
                  <a:lnTo>
                    <a:pt x="1663700" y="38100"/>
                  </a:lnTo>
                  <a:lnTo>
                    <a:pt x="1662430" y="35560"/>
                  </a:lnTo>
                  <a:lnTo>
                    <a:pt x="1662430" y="30479"/>
                  </a:lnTo>
                  <a:lnTo>
                    <a:pt x="1661159" y="29210"/>
                  </a:lnTo>
                  <a:lnTo>
                    <a:pt x="1659889" y="26670"/>
                  </a:lnTo>
                  <a:lnTo>
                    <a:pt x="1659889" y="24129"/>
                  </a:lnTo>
                  <a:lnTo>
                    <a:pt x="1658620" y="22860"/>
                  </a:lnTo>
                  <a:lnTo>
                    <a:pt x="1656080" y="17779"/>
                  </a:lnTo>
                  <a:lnTo>
                    <a:pt x="1654809" y="16510"/>
                  </a:lnTo>
                  <a:lnTo>
                    <a:pt x="1652270" y="15239"/>
                  </a:lnTo>
                  <a:lnTo>
                    <a:pt x="1651000" y="13970"/>
                  </a:lnTo>
                  <a:lnTo>
                    <a:pt x="1649730" y="11429"/>
                  </a:lnTo>
                  <a:lnTo>
                    <a:pt x="1647189" y="10160"/>
                  </a:lnTo>
                  <a:lnTo>
                    <a:pt x="1645920" y="8889"/>
                  </a:lnTo>
                  <a:lnTo>
                    <a:pt x="1643380" y="7620"/>
                  </a:lnTo>
                  <a:lnTo>
                    <a:pt x="1642109" y="6350"/>
                  </a:lnTo>
                  <a:lnTo>
                    <a:pt x="1639570" y="5079"/>
                  </a:lnTo>
                  <a:lnTo>
                    <a:pt x="1638300" y="3810"/>
                  </a:lnTo>
                  <a:lnTo>
                    <a:pt x="1635759" y="3810"/>
                  </a:lnTo>
                  <a:lnTo>
                    <a:pt x="1630680" y="1270"/>
                  </a:lnTo>
                  <a:close/>
                </a:path>
                <a:path w="1664970" h="269239">
                  <a:moveTo>
                    <a:pt x="1624330" y="0"/>
                  </a:moveTo>
                  <a:lnTo>
                    <a:pt x="39370" y="0"/>
                  </a:lnTo>
                  <a:lnTo>
                    <a:pt x="36829" y="1270"/>
                  </a:lnTo>
                  <a:lnTo>
                    <a:pt x="1626870" y="1270"/>
                  </a:lnTo>
                  <a:lnTo>
                    <a:pt x="1624330" y="0"/>
                  </a:lnTo>
                  <a:close/>
                </a:path>
              </a:pathLst>
            </a:custGeom>
            <a:solidFill>
              <a:srgbClr val="000000"/>
            </a:solidFill>
          </p:spPr>
          <p:txBody>
            <a:bodyPr wrap="square" lIns="0" tIns="0" rIns="0" bIns="0" rtlCol="0"/>
            <a:lstStyle/>
            <a:p>
              <a:r>
                <a:rPr lang="en-US" sz="1600" dirty="0">
                  <a:solidFill>
                    <a:schemeClr val="bg1"/>
                  </a:solidFill>
                </a:rPr>
                <a:t>Soda</a:t>
              </a:r>
              <a:endParaRPr sz="1600" dirty="0">
                <a:solidFill>
                  <a:schemeClr val="bg1"/>
                </a:solidFill>
              </a:endParaRPr>
            </a:p>
          </p:txBody>
        </p:sp>
        <p:sp>
          <p:nvSpPr>
            <p:cNvPr id="192" name="object 37"/>
            <p:cNvSpPr/>
            <p:nvPr/>
          </p:nvSpPr>
          <p:spPr>
            <a:xfrm>
              <a:off x="6404668" y="3022553"/>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527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9409" y="0"/>
                  </a:moveTo>
                  <a:lnTo>
                    <a:pt x="34290" y="0"/>
                  </a:lnTo>
                  <a:lnTo>
                    <a:pt x="33020" y="1270"/>
                  </a:lnTo>
                  <a:lnTo>
                    <a:pt x="1630680" y="1270"/>
                  </a:lnTo>
                  <a:lnTo>
                    <a:pt x="1629409" y="0"/>
                  </a:lnTo>
                  <a:close/>
                </a:path>
              </a:pathLst>
            </a:custGeom>
            <a:solidFill>
              <a:srgbClr val="000000"/>
            </a:solidFill>
          </p:spPr>
          <p:txBody>
            <a:bodyPr wrap="square" lIns="0" tIns="0" rIns="0" bIns="0" rtlCol="0"/>
            <a:lstStyle/>
            <a:p>
              <a:r>
                <a:rPr lang="en-US" sz="1600" dirty="0">
                  <a:solidFill>
                    <a:schemeClr val="bg1"/>
                  </a:solidFill>
                </a:rPr>
                <a:t>Dining Table</a:t>
              </a:r>
            </a:p>
          </p:txBody>
        </p:sp>
        <p:sp>
          <p:nvSpPr>
            <p:cNvPr id="193" name="Rectangle 192"/>
            <p:cNvSpPr/>
            <p:nvPr/>
          </p:nvSpPr>
          <p:spPr>
            <a:xfrm>
              <a:off x="6404668" y="1838198"/>
              <a:ext cx="1664970" cy="369332"/>
            </a:xfrm>
            <a:prstGeom prst="rect">
              <a:avLst/>
            </a:prstGeom>
          </p:spPr>
          <p:txBody>
            <a:bodyPr wrap="square">
              <a:spAutoFit/>
            </a:bodyPr>
            <a:lstStyle/>
            <a:p>
              <a:r>
                <a:rPr lang="en-US" b="1" spc="-15" dirty="0">
                  <a:latin typeface="Arial"/>
                  <a:cs typeface="Arial"/>
                </a:rPr>
                <a:t>Delivery</a:t>
              </a:r>
              <a:endParaRPr lang="en-US" dirty="0"/>
            </a:p>
          </p:txBody>
        </p:sp>
        <p:sp>
          <p:nvSpPr>
            <p:cNvPr id="87" name="object 37"/>
            <p:cNvSpPr/>
            <p:nvPr/>
          </p:nvSpPr>
          <p:spPr>
            <a:xfrm>
              <a:off x="6404668" y="2664749"/>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527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9409" y="0"/>
                  </a:moveTo>
                  <a:lnTo>
                    <a:pt x="34290" y="0"/>
                  </a:lnTo>
                  <a:lnTo>
                    <a:pt x="33020" y="1270"/>
                  </a:lnTo>
                  <a:lnTo>
                    <a:pt x="1630680" y="1270"/>
                  </a:lnTo>
                  <a:lnTo>
                    <a:pt x="1629409" y="0"/>
                  </a:lnTo>
                  <a:close/>
                </a:path>
              </a:pathLst>
            </a:custGeom>
            <a:solidFill>
              <a:schemeClr val="accent2"/>
            </a:solidFill>
          </p:spPr>
          <p:txBody>
            <a:bodyPr wrap="square" lIns="0" tIns="0" rIns="0" bIns="0" rtlCol="0"/>
            <a:lstStyle/>
            <a:p>
              <a:r>
                <a:rPr lang="en-US" sz="1600" dirty="0">
                  <a:solidFill>
                    <a:schemeClr val="bg1"/>
                  </a:solidFill>
                </a:rPr>
                <a:t>Type </a:t>
              </a:r>
              <a:r>
                <a:rPr lang="en-US" sz="1600">
                  <a:solidFill>
                    <a:schemeClr val="bg1"/>
                  </a:solidFill>
                </a:rPr>
                <a:t>of Pizza</a:t>
              </a:r>
              <a:endParaRPr lang="en-US" sz="1600" dirty="0">
                <a:solidFill>
                  <a:schemeClr val="bg1"/>
                </a:solidFill>
              </a:endParaRPr>
            </a:p>
          </p:txBody>
        </p:sp>
      </p:grpSp>
      <p:grpSp>
        <p:nvGrpSpPr>
          <p:cNvPr id="7" name="Group 6"/>
          <p:cNvGrpSpPr/>
          <p:nvPr/>
        </p:nvGrpSpPr>
        <p:grpSpPr>
          <a:xfrm>
            <a:off x="3557450" y="1828877"/>
            <a:ext cx="1664970" cy="4317294"/>
            <a:chOff x="3557450" y="1828877"/>
            <a:chExt cx="1664970" cy="4317294"/>
          </a:xfrm>
        </p:grpSpPr>
        <p:sp>
          <p:nvSpPr>
            <p:cNvPr id="168" name="object 5"/>
            <p:cNvSpPr/>
            <p:nvPr/>
          </p:nvSpPr>
          <p:spPr>
            <a:xfrm>
              <a:off x="3557450" y="5875661"/>
              <a:ext cx="1664970" cy="270510"/>
            </a:xfrm>
            <a:custGeom>
              <a:avLst/>
              <a:gdLst/>
              <a:ahLst/>
              <a:cxnLst/>
              <a:rect l="l" t="t" r="r" b="b"/>
              <a:pathLst>
                <a:path w="1664970" h="270510">
                  <a:moveTo>
                    <a:pt x="1626870" y="267969"/>
                  </a:moveTo>
                  <a:lnTo>
                    <a:pt x="33020" y="267969"/>
                  </a:lnTo>
                  <a:lnTo>
                    <a:pt x="34290" y="269239"/>
                  </a:lnTo>
                  <a:lnTo>
                    <a:pt x="39370" y="269239"/>
                  </a:lnTo>
                  <a:lnTo>
                    <a:pt x="41910" y="270509"/>
                  </a:lnTo>
                  <a:lnTo>
                    <a:pt x="1624330" y="269239"/>
                  </a:lnTo>
                  <a:lnTo>
                    <a:pt x="1626870" y="267969"/>
                  </a:lnTo>
                  <a:close/>
                </a:path>
                <a:path w="1664970" h="270510">
                  <a:moveTo>
                    <a:pt x="1630680" y="1269"/>
                  </a:moveTo>
                  <a:lnTo>
                    <a:pt x="33020" y="1269"/>
                  </a:lnTo>
                  <a:lnTo>
                    <a:pt x="30479" y="2539"/>
                  </a:lnTo>
                  <a:lnTo>
                    <a:pt x="27940" y="2539"/>
                  </a:lnTo>
                  <a:lnTo>
                    <a:pt x="26670" y="3809"/>
                  </a:lnTo>
                  <a:lnTo>
                    <a:pt x="19050" y="7619"/>
                  </a:lnTo>
                  <a:lnTo>
                    <a:pt x="16510" y="10159"/>
                  </a:lnTo>
                  <a:lnTo>
                    <a:pt x="13970" y="11429"/>
                  </a:lnTo>
                  <a:lnTo>
                    <a:pt x="12700" y="12699"/>
                  </a:lnTo>
                  <a:lnTo>
                    <a:pt x="11429" y="15239"/>
                  </a:lnTo>
                  <a:lnTo>
                    <a:pt x="8890" y="16509"/>
                  </a:lnTo>
                  <a:lnTo>
                    <a:pt x="7620" y="19049"/>
                  </a:lnTo>
                  <a:lnTo>
                    <a:pt x="6350" y="20319"/>
                  </a:lnTo>
                  <a:lnTo>
                    <a:pt x="5079" y="22859"/>
                  </a:lnTo>
                  <a:lnTo>
                    <a:pt x="5079" y="24129"/>
                  </a:lnTo>
                  <a:lnTo>
                    <a:pt x="1270" y="31749"/>
                  </a:lnTo>
                  <a:lnTo>
                    <a:pt x="1270" y="33019"/>
                  </a:lnTo>
                  <a:lnTo>
                    <a:pt x="0" y="35559"/>
                  </a:lnTo>
                  <a:lnTo>
                    <a:pt x="0" y="233679"/>
                  </a:lnTo>
                  <a:lnTo>
                    <a:pt x="1270" y="236219"/>
                  </a:lnTo>
                  <a:lnTo>
                    <a:pt x="1270" y="238759"/>
                  </a:lnTo>
                  <a:lnTo>
                    <a:pt x="3810" y="243839"/>
                  </a:lnTo>
                  <a:lnTo>
                    <a:pt x="5079" y="245109"/>
                  </a:lnTo>
                  <a:lnTo>
                    <a:pt x="5079" y="247649"/>
                  </a:lnTo>
                  <a:lnTo>
                    <a:pt x="6350" y="248919"/>
                  </a:lnTo>
                  <a:lnTo>
                    <a:pt x="7620" y="251459"/>
                  </a:lnTo>
                  <a:lnTo>
                    <a:pt x="19050" y="262889"/>
                  </a:lnTo>
                  <a:lnTo>
                    <a:pt x="24129" y="265429"/>
                  </a:lnTo>
                  <a:lnTo>
                    <a:pt x="26670" y="265429"/>
                  </a:lnTo>
                  <a:lnTo>
                    <a:pt x="27940" y="266699"/>
                  </a:lnTo>
                  <a:lnTo>
                    <a:pt x="30479" y="267969"/>
                  </a:lnTo>
                  <a:lnTo>
                    <a:pt x="1630680" y="267969"/>
                  </a:lnTo>
                  <a:lnTo>
                    <a:pt x="1633220" y="266699"/>
                  </a:lnTo>
                  <a:lnTo>
                    <a:pt x="1635759" y="266699"/>
                  </a:lnTo>
                  <a:lnTo>
                    <a:pt x="1638300" y="265429"/>
                  </a:lnTo>
                  <a:lnTo>
                    <a:pt x="1639570" y="264159"/>
                  </a:lnTo>
                  <a:lnTo>
                    <a:pt x="1644650" y="261619"/>
                  </a:lnTo>
                  <a:lnTo>
                    <a:pt x="1645920" y="260349"/>
                  </a:lnTo>
                  <a:lnTo>
                    <a:pt x="1648459" y="259079"/>
                  </a:lnTo>
                  <a:lnTo>
                    <a:pt x="1654809" y="252729"/>
                  </a:lnTo>
                  <a:lnTo>
                    <a:pt x="1656080" y="250189"/>
                  </a:lnTo>
                  <a:lnTo>
                    <a:pt x="1658620" y="247649"/>
                  </a:lnTo>
                  <a:lnTo>
                    <a:pt x="1661159" y="242569"/>
                  </a:lnTo>
                  <a:lnTo>
                    <a:pt x="1661159" y="241299"/>
                  </a:lnTo>
                  <a:lnTo>
                    <a:pt x="1663700" y="236219"/>
                  </a:lnTo>
                  <a:lnTo>
                    <a:pt x="1663700" y="231139"/>
                  </a:lnTo>
                  <a:lnTo>
                    <a:pt x="1664970" y="229869"/>
                  </a:lnTo>
                  <a:lnTo>
                    <a:pt x="1664970" y="224789"/>
                  </a:lnTo>
                  <a:lnTo>
                    <a:pt x="1663700" y="44449"/>
                  </a:lnTo>
                  <a:lnTo>
                    <a:pt x="1663700" y="38099"/>
                  </a:lnTo>
                  <a:lnTo>
                    <a:pt x="1662430" y="35559"/>
                  </a:lnTo>
                  <a:lnTo>
                    <a:pt x="1662430" y="31749"/>
                  </a:lnTo>
                  <a:lnTo>
                    <a:pt x="1659889" y="26669"/>
                  </a:lnTo>
                  <a:lnTo>
                    <a:pt x="1659889" y="24129"/>
                  </a:lnTo>
                  <a:lnTo>
                    <a:pt x="1658620" y="22859"/>
                  </a:lnTo>
                  <a:lnTo>
                    <a:pt x="1657350" y="20319"/>
                  </a:lnTo>
                  <a:lnTo>
                    <a:pt x="1656080" y="19049"/>
                  </a:lnTo>
                  <a:lnTo>
                    <a:pt x="1654809" y="16509"/>
                  </a:lnTo>
                  <a:lnTo>
                    <a:pt x="1652270" y="15239"/>
                  </a:lnTo>
                  <a:lnTo>
                    <a:pt x="1651000" y="13969"/>
                  </a:lnTo>
                  <a:lnTo>
                    <a:pt x="1649730" y="11429"/>
                  </a:lnTo>
                  <a:lnTo>
                    <a:pt x="1647189" y="10159"/>
                  </a:lnTo>
                  <a:lnTo>
                    <a:pt x="1645920" y="8889"/>
                  </a:lnTo>
                  <a:lnTo>
                    <a:pt x="1643380" y="7619"/>
                  </a:lnTo>
                  <a:lnTo>
                    <a:pt x="1642109" y="6349"/>
                  </a:lnTo>
                  <a:lnTo>
                    <a:pt x="1639570" y="5079"/>
                  </a:lnTo>
                  <a:lnTo>
                    <a:pt x="1638300" y="3809"/>
                  </a:lnTo>
                  <a:lnTo>
                    <a:pt x="1635759" y="3809"/>
                  </a:lnTo>
                  <a:lnTo>
                    <a:pt x="1630680" y="1269"/>
                  </a:lnTo>
                  <a:close/>
                </a:path>
                <a:path w="1664970" h="270510">
                  <a:moveTo>
                    <a:pt x="1624330" y="0"/>
                  </a:moveTo>
                  <a:lnTo>
                    <a:pt x="39370" y="0"/>
                  </a:lnTo>
                  <a:lnTo>
                    <a:pt x="36829" y="1269"/>
                  </a:lnTo>
                  <a:lnTo>
                    <a:pt x="1626870" y="1269"/>
                  </a:lnTo>
                  <a:lnTo>
                    <a:pt x="1624330" y="0"/>
                  </a:lnTo>
                  <a:close/>
                </a:path>
              </a:pathLst>
            </a:custGeom>
            <a:solidFill>
              <a:schemeClr val="accent5"/>
            </a:solidFill>
          </p:spPr>
          <p:txBody>
            <a:bodyPr wrap="square" lIns="0" tIns="0" rIns="0" bIns="0" rtlCol="0"/>
            <a:lstStyle/>
            <a:p>
              <a:r>
                <a:rPr lang="en-US" sz="1600" dirty="0">
                  <a:solidFill>
                    <a:schemeClr val="bg1"/>
                  </a:solidFill>
                </a:rPr>
                <a:t>Cheese</a:t>
              </a:r>
            </a:p>
            <a:p>
              <a:endParaRPr sz="1600" dirty="0">
                <a:solidFill>
                  <a:schemeClr val="bg1"/>
                </a:solidFill>
              </a:endParaRPr>
            </a:p>
          </p:txBody>
        </p:sp>
        <p:sp>
          <p:nvSpPr>
            <p:cNvPr id="169" name="object 9"/>
            <p:cNvSpPr/>
            <p:nvPr/>
          </p:nvSpPr>
          <p:spPr>
            <a:xfrm>
              <a:off x="3557450" y="5519786"/>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654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6870" y="0"/>
                  </a:moveTo>
                  <a:lnTo>
                    <a:pt x="36829" y="0"/>
                  </a:lnTo>
                  <a:lnTo>
                    <a:pt x="34290" y="1270"/>
                  </a:lnTo>
                  <a:lnTo>
                    <a:pt x="1629409" y="1270"/>
                  </a:lnTo>
                  <a:lnTo>
                    <a:pt x="1626870" y="0"/>
                  </a:lnTo>
                  <a:close/>
                </a:path>
              </a:pathLst>
            </a:custGeom>
            <a:solidFill>
              <a:schemeClr val="accent5"/>
            </a:solidFill>
          </p:spPr>
          <p:txBody>
            <a:bodyPr wrap="square" lIns="0" tIns="0" rIns="0" bIns="0" rtlCol="0"/>
            <a:lstStyle/>
            <a:p>
              <a:r>
                <a:rPr lang="en-US" sz="1600" dirty="0">
                  <a:solidFill>
                    <a:schemeClr val="bg1"/>
                  </a:solidFill>
                </a:rPr>
                <a:t>Toppings</a:t>
              </a:r>
            </a:p>
          </p:txBody>
        </p:sp>
        <p:sp>
          <p:nvSpPr>
            <p:cNvPr id="170" name="object 13"/>
            <p:cNvSpPr/>
            <p:nvPr/>
          </p:nvSpPr>
          <p:spPr>
            <a:xfrm>
              <a:off x="3557450" y="5163913"/>
              <a:ext cx="1664970" cy="269240"/>
            </a:xfrm>
            <a:custGeom>
              <a:avLst/>
              <a:gdLst/>
              <a:ahLst/>
              <a:cxnLst/>
              <a:rect l="l" t="t" r="r" b="b"/>
              <a:pathLst>
                <a:path w="1664970" h="269239">
                  <a:moveTo>
                    <a:pt x="1626870" y="267969"/>
                  </a:moveTo>
                  <a:lnTo>
                    <a:pt x="33020" y="267969"/>
                  </a:lnTo>
                  <a:lnTo>
                    <a:pt x="34290" y="269239"/>
                  </a:lnTo>
                  <a:lnTo>
                    <a:pt x="1624330" y="269239"/>
                  </a:lnTo>
                  <a:lnTo>
                    <a:pt x="1626870" y="267969"/>
                  </a:lnTo>
                  <a:close/>
                </a:path>
                <a:path w="1664970" h="269239">
                  <a:moveTo>
                    <a:pt x="1630680" y="1269"/>
                  </a:moveTo>
                  <a:lnTo>
                    <a:pt x="33020" y="1269"/>
                  </a:lnTo>
                  <a:lnTo>
                    <a:pt x="30479" y="2539"/>
                  </a:lnTo>
                  <a:lnTo>
                    <a:pt x="27940" y="2539"/>
                  </a:lnTo>
                  <a:lnTo>
                    <a:pt x="26670" y="3809"/>
                  </a:lnTo>
                  <a:lnTo>
                    <a:pt x="19050" y="7619"/>
                  </a:lnTo>
                  <a:lnTo>
                    <a:pt x="16510" y="10159"/>
                  </a:lnTo>
                  <a:lnTo>
                    <a:pt x="13970" y="11429"/>
                  </a:lnTo>
                  <a:lnTo>
                    <a:pt x="12700" y="12699"/>
                  </a:lnTo>
                  <a:lnTo>
                    <a:pt x="11429" y="15239"/>
                  </a:lnTo>
                  <a:lnTo>
                    <a:pt x="8890" y="16509"/>
                  </a:lnTo>
                  <a:lnTo>
                    <a:pt x="7620" y="19049"/>
                  </a:lnTo>
                  <a:lnTo>
                    <a:pt x="6350" y="20319"/>
                  </a:lnTo>
                  <a:lnTo>
                    <a:pt x="5079" y="22859"/>
                  </a:lnTo>
                  <a:lnTo>
                    <a:pt x="5079" y="24129"/>
                  </a:lnTo>
                  <a:lnTo>
                    <a:pt x="1270" y="31749"/>
                  </a:lnTo>
                  <a:lnTo>
                    <a:pt x="1270" y="33019"/>
                  </a:lnTo>
                  <a:lnTo>
                    <a:pt x="0" y="35559"/>
                  </a:lnTo>
                  <a:lnTo>
                    <a:pt x="0" y="233679"/>
                  </a:lnTo>
                  <a:lnTo>
                    <a:pt x="1270" y="236219"/>
                  </a:lnTo>
                  <a:lnTo>
                    <a:pt x="1270" y="238759"/>
                  </a:lnTo>
                  <a:lnTo>
                    <a:pt x="3810" y="243839"/>
                  </a:lnTo>
                  <a:lnTo>
                    <a:pt x="5079" y="245109"/>
                  </a:lnTo>
                  <a:lnTo>
                    <a:pt x="5079" y="247649"/>
                  </a:lnTo>
                  <a:lnTo>
                    <a:pt x="6350" y="248919"/>
                  </a:lnTo>
                  <a:lnTo>
                    <a:pt x="7620" y="251459"/>
                  </a:lnTo>
                  <a:lnTo>
                    <a:pt x="19050" y="262889"/>
                  </a:lnTo>
                  <a:lnTo>
                    <a:pt x="24129" y="265429"/>
                  </a:lnTo>
                  <a:lnTo>
                    <a:pt x="26670" y="265429"/>
                  </a:lnTo>
                  <a:lnTo>
                    <a:pt x="27940" y="266699"/>
                  </a:lnTo>
                  <a:lnTo>
                    <a:pt x="30479" y="267969"/>
                  </a:lnTo>
                  <a:lnTo>
                    <a:pt x="1630680" y="267969"/>
                  </a:lnTo>
                  <a:lnTo>
                    <a:pt x="1633220" y="266699"/>
                  </a:lnTo>
                  <a:lnTo>
                    <a:pt x="1635759" y="266699"/>
                  </a:lnTo>
                  <a:lnTo>
                    <a:pt x="1638300" y="265429"/>
                  </a:lnTo>
                  <a:lnTo>
                    <a:pt x="1639570" y="264159"/>
                  </a:lnTo>
                  <a:lnTo>
                    <a:pt x="1644650" y="261619"/>
                  </a:lnTo>
                  <a:lnTo>
                    <a:pt x="1645920" y="260349"/>
                  </a:lnTo>
                  <a:lnTo>
                    <a:pt x="1648459" y="259079"/>
                  </a:lnTo>
                  <a:lnTo>
                    <a:pt x="1654809" y="252729"/>
                  </a:lnTo>
                  <a:lnTo>
                    <a:pt x="1656080" y="250189"/>
                  </a:lnTo>
                  <a:lnTo>
                    <a:pt x="1658620" y="247649"/>
                  </a:lnTo>
                  <a:lnTo>
                    <a:pt x="1661159" y="242569"/>
                  </a:lnTo>
                  <a:lnTo>
                    <a:pt x="1661159" y="241299"/>
                  </a:lnTo>
                  <a:lnTo>
                    <a:pt x="1663700" y="236219"/>
                  </a:lnTo>
                  <a:lnTo>
                    <a:pt x="1663700" y="231139"/>
                  </a:lnTo>
                  <a:lnTo>
                    <a:pt x="1664970" y="229869"/>
                  </a:lnTo>
                  <a:lnTo>
                    <a:pt x="1664970" y="224789"/>
                  </a:lnTo>
                  <a:lnTo>
                    <a:pt x="1663700" y="44449"/>
                  </a:lnTo>
                  <a:lnTo>
                    <a:pt x="1663700" y="38099"/>
                  </a:lnTo>
                  <a:lnTo>
                    <a:pt x="1662430" y="35559"/>
                  </a:lnTo>
                  <a:lnTo>
                    <a:pt x="1662430" y="31749"/>
                  </a:lnTo>
                  <a:lnTo>
                    <a:pt x="1659889" y="26669"/>
                  </a:lnTo>
                  <a:lnTo>
                    <a:pt x="1659889" y="24129"/>
                  </a:lnTo>
                  <a:lnTo>
                    <a:pt x="1658620" y="22859"/>
                  </a:lnTo>
                  <a:lnTo>
                    <a:pt x="1657350" y="20319"/>
                  </a:lnTo>
                  <a:lnTo>
                    <a:pt x="1656080" y="19049"/>
                  </a:lnTo>
                  <a:lnTo>
                    <a:pt x="1654809" y="16509"/>
                  </a:lnTo>
                  <a:lnTo>
                    <a:pt x="1652270" y="15239"/>
                  </a:lnTo>
                  <a:lnTo>
                    <a:pt x="1651000" y="13969"/>
                  </a:lnTo>
                  <a:lnTo>
                    <a:pt x="1649730" y="11429"/>
                  </a:lnTo>
                  <a:lnTo>
                    <a:pt x="1647189" y="10159"/>
                  </a:lnTo>
                  <a:lnTo>
                    <a:pt x="1645920" y="8889"/>
                  </a:lnTo>
                  <a:lnTo>
                    <a:pt x="1643380" y="7619"/>
                  </a:lnTo>
                  <a:lnTo>
                    <a:pt x="1642109" y="6349"/>
                  </a:lnTo>
                  <a:lnTo>
                    <a:pt x="1639570" y="5079"/>
                  </a:lnTo>
                  <a:lnTo>
                    <a:pt x="1638300" y="3809"/>
                  </a:lnTo>
                  <a:lnTo>
                    <a:pt x="1635759" y="3809"/>
                  </a:lnTo>
                  <a:lnTo>
                    <a:pt x="1630680" y="1269"/>
                  </a:lnTo>
                  <a:close/>
                </a:path>
                <a:path w="1664970" h="269239">
                  <a:moveTo>
                    <a:pt x="1624330" y="0"/>
                  </a:moveTo>
                  <a:lnTo>
                    <a:pt x="39370" y="0"/>
                  </a:lnTo>
                  <a:lnTo>
                    <a:pt x="36829" y="1269"/>
                  </a:lnTo>
                  <a:lnTo>
                    <a:pt x="1626870" y="1269"/>
                  </a:lnTo>
                  <a:lnTo>
                    <a:pt x="1624330" y="0"/>
                  </a:lnTo>
                  <a:close/>
                </a:path>
              </a:pathLst>
            </a:custGeom>
            <a:solidFill>
              <a:schemeClr val="accent5"/>
            </a:solidFill>
          </p:spPr>
          <p:txBody>
            <a:bodyPr wrap="square" lIns="0" tIns="0" rIns="0" bIns="0" rtlCol="0"/>
            <a:lstStyle/>
            <a:p>
              <a:r>
                <a:rPr lang="en-US" sz="1600" dirty="0">
                  <a:solidFill>
                    <a:schemeClr val="bg1"/>
                  </a:solidFill>
                </a:rPr>
                <a:t>Tomato Sauce</a:t>
              </a:r>
            </a:p>
          </p:txBody>
        </p:sp>
        <p:sp>
          <p:nvSpPr>
            <p:cNvPr id="171" name="object 17"/>
            <p:cNvSpPr/>
            <p:nvPr/>
          </p:nvSpPr>
          <p:spPr>
            <a:xfrm>
              <a:off x="3557450" y="4808040"/>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527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6870" y="0"/>
                  </a:moveTo>
                  <a:lnTo>
                    <a:pt x="36829" y="0"/>
                  </a:lnTo>
                  <a:lnTo>
                    <a:pt x="34290" y="1270"/>
                  </a:lnTo>
                  <a:lnTo>
                    <a:pt x="1629409" y="1270"/>
                  </a:lnTo>
                  <a:lnTo>
                    <a:pt x="1626870" y="0"/>
                  </a:lnTo>
                  <a:close/>
                </a:path>
              </a:pathLst>
            </a:custGeom>
            <a:solidFill>
              <a:schemeClr val="accent5"/>
            </a:solidFill>
          </p:spPr>
          <p:txBody>
            <a:bodyPr wrap="square" lIns="0" tIns="0" rIns="0" bIns="0" rtlCol="0"/>
            <a:lstStyle/>
            <a:p>
              <a:r>
                <a:rPr lang="en-US" sz="1600" dirty="0">
                  <a:solidFill>
                    <a:schemeClr val="bg1"/>
                  </a:solidFill>
                </a:rPr>
                <a:t>Pizza Dough</a:t>
              </a:r>
            </a:p>
            <a:p>
              <a:endParaRPr sz="1600" dirty="0">
                <a:solidFill>
                  <a:schemeClr val="bg1"/>
                </a:solidFill>
              </a:endParaRPr>
            </a:p>
          </p:txBody>
        </p:sp>
        <p:sp>
          <p:nvSpPr>
            <p:cNvPr id="172" name="object 21"/>
            <p:cNvSpPr/>
            <p:nvPr/>
          </p:nvSpPr>
          <p:spPr>
            <a:xfrm>
              <a:off x="3557450" y="4452167"/>
              <a:ext cx="1664970" cy="269240"/>
            </a:xfrm>
            <a:custGeom>
              <a:avLst/>
              <a:gdLst/>
              <a:ahLst/>
              <a:cxnLst/>
              <a:rect l="l" t="t" r="r" b="b"/>
              <a:pathLst>
                <a:path w="1664970" h="269239">
                  <a:moveTo>
                    <a:pt x="1629409" y="266700"/>
                  </a:moveTo>
                  <a:lnTo>
                    <a:pt x="30479" y="266700"/>
                  </a:lnTo>
                  <a:lnTo>
                    <a:pt x="33020" y="267969"/>
                  </a:lnTo>
                  <a:lnTo>
                    <a:pt x="36829" y="267969"/>
                  </a:lnTo>
                  <a:lnTo>
                    <a:pt x="39370" y="269239"/>
                  </a:lnTo>
                  <a:lnTo>
                    <a:pt x="1626870" y="267969"/>
                  </a:lnTo>
                  <a:lnTo>
                    <a:pt x="1629409" y="266700"/>
                  </a:lnTo>
                  <a:close/>
                </a:path>
                <a:path w="1664970" h="269239">
                  <a:moveTo>
                    <a:pt x="1642109" y="5079"/>
                  </a:moveTo>
                  <a:lnTo>
                    <a:pt x="21590" y="5079"/>
                  </a:lnTo>
                  <a:lnTo>
                    <a:pt x="19050" y="6350"/>
                  </a:lnTo>
                  <a:lnTo>
                    <a:pt x="6350" y="19050"/>
                  </a:lnTo>
                  <a:lnTo>
                    <a:pt x="5079" y="21589"/>
                  </a:lnTo>
                  <a:lnTo>
                    <a:pt x="5079" y="24129"/>
                  </a:lnTo>
                  <a:lnTo>
                    <a:pt x="3810" y="26669"/>
                  </a:lnTo>
                  <a:lnTo>
                    <a:pt x="2540" y="27939"/>
                  </a:lnTo>
                  <a:lnTo>
                    <a:pt x="1270" y="30479"/>
                  </a:lnTo>
                  <a:lnTo>
                    <a:pt x="1270" y="33019"/>
                  </a:lnTo>
                  <a:lnTo>
                    <a:pt x="0" y="34289"/>
                  </a:lnTo>
                  <a:lnTo>
                    <a:pt x="0" y="233679"/>
                  </a:lnTo>
                  <a:lnTo>
                    <a:pt x="1270" y="236219"/>
                  </a:lnTo>
                  <a:lnTo>
                    <a:pt x="1270" y="237489"/>
                  </a:lnTo>
                  <a:lnTo>
                    <a:pt x="5079" y="245109"/>
                  </a:lnTo>
                  <a:lnTo>
                    <a:pt x="5079" y="246379"/>
                  </a:lnTo>
                  <a:lnTo>
                    <a:pt x="6350" y="248919"/>
                  </a:lnTo>
                  <a:lnTo>
                    <a:pt x="7620" y="250189"/>
                  </a:lnTo>
                  <a:lnTo>
                    <a:pt x="8890" y="252729"/>
                  </a:lnTo>
                  <a:lnTo>
                    <a:pt x="11429" y="254000"/>
                  </a:lnTo>
                  <a:lnTo>
                    <a:pt x="12700" y="255269"/>
                  </a:lnTo>
                  <a:lnTo>
                    <a:pt x="13970" y="257809"/>
                  </a:lnTo>
                  <a:lnTo>
                    <a:pt x="16510" y="259079"/>
                  </a:lnTo>
                  <a:lnTo>
                    <a:pt x="19050" y="261619"/>
                  </a:lnTo>
                  <a:lnTo>
                    <a:pt x="26670" y="265429"/>
                  </a:lnTo>
                  <a:lnTo>
                    <a:pt x="27940" y="266700"/>
                  </a:lnTo>
                  <a:lnTo>
                    <a:pt x="1633220" y="266700"/>
                  </a:lnTo>
                  <a:lnTo>
                    <a:pt x="1638300" y="264159"/>
                  </a:lnTo>
                  <a:lnTo>
                    <a:pt x="1639570" y="264159"/>
                  </a:lnTo>
                  <a:lnTo>
                    <a:pt x="1644650" y="261619"/>
                  </a:lnTo>
                  <a:lnTo>
                    <a:pt x="1645920" y="260350"/>
                  </a:lnTo>
                  <a:lnTo>
                    <a:pt x="1648459" y="259079"/>
                  </a:lnTo>
                  <a:lnTo>
                    <a:pt x="1649730" y="256539"/>
                  </a:lnTo>
                  <a:lnTo>
                    <a:pt x="1651000" y="255269"/>
                  </a:lnTo>
                  <a:lnTo>
                    <a:pt x="1653539" y="254000"/>
                  </a:lnTo>
                  <a:lnTo>
                    <a:pt x="1654809" y="251459"/>
                  </a:lnTo>
                  <a:lnTo>
                    <a:pt x="1656080" y="250189"/>
                  </a:lnTo>
                  <a:lnTo>
                    <a:pt x="1657350" y="247650"/>
                  </a:lnTo>
                  <a:lnTo>
                    <a:pt x="1658620" y="246379"/>
                  </a:lnTo>
                  <a:lnTo>
                    <a:pt x="1659889" y="243839"/>
                  </a:lnTo>
                  <a:lnTo>
                    <a:pt x="1661159" y="242569"/>
                  </a:lnTo>
                  <a:lnTo>
                    <a:pt x="1661159" y="240029"/>
                  </a:lnTo>
                  <a:lnTo>
                    <a:pt x="1662430" y="237489"/>
                  </a:lnTo>
                  <a:lnTo>
                    <a:pt x="1663700" y="236219"/>
                  </a:lnTo>
                  <a:lnTo>
                    <a:pt x="1663700" y="231139"/>
                  </a:lnTo>
                  <a:lnTo>
                    <a:pt x="1664970" y="228600"/>
                  </a:lnTo>
                  <a:lnTo>
                    <a:pt x="1664970" y="223519"/>
                  </a:lnTo>
                  <a:lnTo>
                    <a:pt x="1663700" y="44450"/>
                  </a:lnTo>
                  <a:lnTo>
                    <a:pt x="1663700" y="36829"/>
                  </a:lnTo>
                  <a:lnTo>
                    <a:pt x="1662430" y="34289"/>
                  </a:lnTo>
                  <a:lnTo>
                    <a:pt x="1662430" y="30479"/>
                  </a:lnTo>
                  <a:lnTo>
                    <a:pt x="1661159" y="27939"/>
                  </a:lnTo>
                  <a:lnTo>
                    <a:pt x="1659889" y="26669"/>
                  </a:lnTo>
                  <a:lnTo>
                    <a:pt x="1659889" y="24129"/>
                  </a:lnTo>
                  <a:lnTo>
                    <a:pt x="1658620" y="21589"/>
                  </a:lnTo>
                  <a:lnTo>
                    <a:pt x="1657350" y="20319"/>
                  </a:lnTo>
                  <a:lnTo>
                    <a:pt x="1656080" y="17779"/>
                  </a:lnTo>
                  <a:lnTo>
                    <a:pt x="1645920" y="7619"/>
                  </a:lnTo>
                  <a:lnTo>
                    <a:pt x="1643380" y="6350"/>
                  </a:lnTo>
                  <a:lnTo>
                    <a:pt x="1642109" y="5079"/>
                  </a:lnTo>
                  <a:close/>
                </a:path>
                <a:path w="1664970" h="269239">
                  <a:moveTo>
                    <a:pt x="1633220" y="1269"/>
                  </a:moveTo>
                  <a:lnTo>
                    <a:pt x="30479" y="1269"/>
                  </a:lnTo>
                  <a:lnTo>
                    <a:pt x="27940" y="2539"/>
                  </a:lnTo>
                  <a:lnTo>
                    <a:pt x="26670" y="3810"/>
                  </a:lnTo>
                  <a:lnTo>
                    <a:pt x="24129" y="5079"/>
                  </a:lnTo>
                  <a:lnTo>
                    <a:pt x="1639570" y="5079"/>
                  </a:lnTo>
                  <a:lnTo>
                    <a:pt x="1638300" y="3810"/>
                  </a:lnTo>
                  <a:lnTo>
                    <a:pt x="1633220" y="1269"/>
                  </a:lnTo>
                  <a:close/>
                </a:path>
                <a:path w="1664970" h="269239">
                  <a:moveTo>
                    <a:pt x="1629409" y="0"/>
                  </a:moveTo>
                  <a:lnTo>
                    <a:pt x="34290" y="0"/>
                  </a:lnTo>
                  <a:lnTo>
                    <a:pt x="33020" y="1269"/>
                  </a:lnTo>
                  <a:lnTo>
                    <a:pt x="1630680" y="1269"/>
                  </a:lnTo>
                  <a:lnTo>
                    <a:pt x="1629409" y="0"/>
                  </a:lnTo>
                  <a:close/>
                </a:path>
              </a:pathLst>
            </a:custGeom>
            <a:solidFill>
              <a:srgbClr val="000000"/>
            </a:solidFill>
          </p:spPr>
          <p:txBody>
            <a:bodyPr wrap="square" lIns="0" tIns="0" rIns="0" bIns="0" rtlCol="0"/>
            <a:lstStyle/>
            <a:p>
              <a:r>
                <a:rPr lang="en-US" sz="1600" dirty="0">
                  <a:solidFill>
                    <a:schemeClr val="bg1"/>
                  </a:solidFill>
                </a:rPr>
                <a:t>Gas/Electricity</a:t>
              </a:r>
              <a:endParaRPr sz="1600" dirty="0">
                <a:solidFill>
                  <a:schemeClr val="bg1"/>
                </a:solidFill>
              </a:endParaRPr>
            </a:p>
          </p:txBody>
        </p:sp>
        <p:sp>
          <p:nvSpPr>
            <p:cNvPr id="173" name="object 25"/>
            <p:cNvSpPr/>
            <p:nvPr/>
          </p:nvSpPr>
          <p:spPr>
            <a:xfrm>
              <a:off x="3557450" y="4096294"/>
              <a:ext cx="1664970" cy="269240"/>
            </a:xfrm>
            <a:custGeom>
              <a:avLst/>
              <a:gdLst/>
              <a:ahLst/>
              <a:cxnLst/>
              <a:rect l="l" t="t" r="r" b="b"/>
              <a:pathLst>
                <a:path w="1664970" h="269239">
                  <a:moveTo>
                    <a:pt x="1626870" y="267970"/>
                  </a:moveTo>
                  <a:lnTo>
                    <a:pt x="33020" y="267970"/>
                  </a:lnTo>
                  <a:lnTo>
                    <a:pt x="34290" y="269239"/>
                  </a:lnTo>
                  <a:lnTo>
                    <a:pt x="1624330" y="269239"/>
                  </a:lnTo>
                  <a:lnTo>
                    <a:pt x="1626870" y="267970"/>
                  </a:lnTo>
                  <a:close/>
                </a:path>
                <a:path w="1664970" h="269239">
                  <a:moveTo>
                    <a:pt x="1630680" y="1270"/>
                  </a:moveTo>
                  <a:lnTo>
                    <a:pt x="33020" y="1270"/>
                  </a:lnTo>
                  <a:lnTo>
                    <a:pt x="30479" y="2539"/>
                  </a:lnTo>
                  <a:lnTo>
                    <a:pt x="27940" y="2539"/>
                  </a:lnTo>
                  <a:lnTo>
                    <a:pt x="26670" y="3810"/>
                  </a:lnTo>
                  <a:lnTo>
                    <a:pt x="19050" y="7620"/>
                  </a:lnTo>
                  <a:lnTo>
                    <a:pt x="16510" y="10160"/>
                  </a:lnTo>
                  <a:lnTo>
                    <a:pt x="13970" y="11429"/>
                  </a:lnTo>
                  <a:lnTo>
                    <a:pt x="12700" y="12700"/>
                  </a:lnTo>
                  <a:lnTo>
                    <a:pt x="11429" y="15239"/>
                  </a:lnTo>
                  <a:lnTo>
                    <a:pt x="8890" y="16510"/>
                  </a:lnTo>
                  <a:lnTo>
                    <a:pt x="7620" y="19050"/>
                  </a:lnTo>
                  <a:lnTo>
                    <a:pt x="6350" y="20320"/>
                  </a:lnTo>
                  <a:lnTo>
                    <a:pt x="5079" y="22860"/>
                  </a:lnTo>
                  <a:lnTo>
                    <a:pt x="5079" y="24129"/>
                  </a:lnTo>
                  <a:lnTo>
                    <a:pt x="2540" y="29210"/>
                  </a:lnTo>
                  <a:lnTo>
                    <a:pt x="1270" y="30479"/>
                  </a:lnTo>
                  <a:lnTo>
                    <a:pt x="1270" y="33020"/>
                  </a:lnTo>
                  <a:lnTo>
                    <a:pt x="0" y="35560"/>
                  </a:lnTo>
                  <a:lnTo>
                    <a:pt x="0" y="233679"/>
                  </a:lnTo>
                  <a:lnTo>
                    <a:pt x="1270" y="236220"/>
                  </a:lnTo>
                  <a:lnTo>
                    <a:pt x="1270" y="238760"/>
                  </a:lnTo>
                  <a:lnTo>
                    <a:pt x="2540" y="241300"/>
                  </a:lnTo>
                  <a:lnTo>
                    <a:pt x="3810" y="242570"/>
                  </a:lnTo>
                  <a:lnTo>
                    <a:pt x="5079" y="245110"/>
                  </a:lnTo>
                  <a:lnTo>
                    <a:pt x="5079" y="247650"/>
                  </a:lnTo>
                  <a:lnTo>
                    <a:pt x="6350" y="248920"/>
                  </a:lnTo>
                  <a:lnTo>
                    <a:pt x="7620" y="251460"/>
                  </a:lnTo>
                  <a:lnTo>
                    <a:pt x="13970" y="257810"/>
                  </a:lnTo>
                  <a:lnTo>
                    <a:pt x="16510" y="259079"/>
                  </a:lnTo>
                  <a:lnTo>
                    <a:pt x="17779" y="261620"/>
                  </a:lnTo>
                  <a:lnTo>
                    <a:pt x="19050" y="262889"/>
                  </a:lnTo>
                  <a:lnTo>
                    <a:pt x="21590" y="264160"/>
                  </a:lnTo>
                  <a:lnTo>
                    <a:pt x="24129" y="264160"/>
                  </a:lnTo>
                  <a:lnTo>
                    <a:pt x="26670" y="265429"/>
                  </a:lnTo>
                  <a:lnTo>
                    <a:pt x="27940" y="266700"/>
                  </a:lnTo>
                  <a:lnTo>
                    <a:pt x="30479" y="267970"/>
                  </a:lnTo>
                  <a:lnTo>
                    <a:pt x="1630680" y="267970"/>
                  </a:lnTo>
                  <a:lnTo>
                    <a:pt x="1633220" y="266700"/>
                  </a:lnTo>
                  <a:lnTo>
                    <a:pt x="1635759" y="266700"/>
                  </a:lnTo>
                  <a:lnTo>
                    <a:pt x="1638300" y="265429"/>
                  </a:lnTo>
                  <a:lnTo>
                    <a:pt x="1639570" y="264160"/>
                  </a:lnTo>
                  <a:lnTo>
                    <a:pt x="1644650" y="261620"/>
                  </a:lnTo>
                  <a:lnTo>
                    <a:pt x="1645920" y="260350"/>
                  </a:lnTo>
                  <a:lnTo>
                    <a:pt x="1648459" y="259079"/>
                  </a:lnTo>
                  <a:lnTo>
                    <a:pt x="1654809" y="252729"/>
                  </a:lnTo>
                  <a:lnTo>
                    <a:pt x="1656080" y="250189"/>
                  </a:lnTo>
                  <a:lnTo>
                    <a:pt x="1658620" y="247650"/>
                  </a:lnTo>
                  <a:lnTo>
                    <a:pt x="1661159" y="242570"/>
                  </a:lnTo>
                  <a:lnTo>
                    <a:pt x="1661159" y="240029"/>
                  </a:lnTo>
                  <a:lnTo>
                    <a:pt x="1662430" y="238760"/>
                  </a:lnTo>
                  <a:lnTo>
                    <a:pt x="1663700" y="236220"/>
                  </a:lnTo>
                  <a:lnTo>
                    <a:pt x="1663700" y="231139"/>
                  </a:lnTo>
                  <a:lnTo>
                    <a:pt x="1664970" y="229870"/>
                  </a:lnTo>
                  <a:lnTo>
                    <a:pt x="1664970" y="224789"/>
                  </a:lnTo>
                  <a:lnTo>
                    <a:pt x="1663700" y="44450"/>
                  </a:lnTo>
                  <a:lnTo>
                    <a:pt x="1663700" y="38100"/>
                  </a:lnTo>
                  <a:lnTo>
                    <a:pt x="1662430" y="35560"/>
                  </a:lnTo>
                  <a:lnTo>
                    <a:pt x="1662430" y="30479"/>
                  </a:lnTo>
                  <a:lnTo>
                    <a:pt x="1661159" y="29210"/>
                  </a:lnTo>
                  <a:lnTo>
                    <a:pt x="1659889" y="26670"/>
                  </a:lnTo>
                  <a:lnTo>
                    <a:pt x="1659889" y="24129"/>
                  </a:lnTo>
                  <a:lnTo>
                    <a:pt x="1658620" y="22860"/>
                  </a:lnTo>
                  <a:lnTo>
                    <a:pt x="1657350" y="20320"/>
                  </a:lnTo>
                  <a:lnTo>
                    <a:pt x="1656080" y="19050"/>
                  </a:lnTo>
                  <a:lnTo>
                    <a:pt x="1654809" y="16510"/>
                  </a:lnTo>
                  <a:lnTo>
                    <a:pt x="1652270" y="15239"/>
                  </a:lnTo>
                  <a:lnTo>
                    <a:pt x="1651000" y="13970"/>
                  </a:lnTo>
                  <a:lnTo>
                    <a:pt x="1649730" y="11429"/>
                  </a:lnTo>
                  <a:lnTo>
                    <a:pt x="1647189" y="10160"/>
                  </a:lnTo>
                  <a:lnTo>
                    <a:pt x="1645920" y="8889"/>
                  </a:lnTo>
                  <a:lnTo>
                    <a:pt x="1643380" y="7620"/>
                  </a:lnTo>
                  <a:lnTo>
                    <a:pt x="1642109" y="6350"/>
                  </a:lnTo>
                  <a:lnTo>
                    <a:pt x="1639570" y="5079"/>
                  </a:lnTo>
                  <a:lnTo>
                    <a:pt x="1638300" y="3810"/>
                  </a:lnTo>
                  <a:lnTo>
                    <a:pt x="1635759" y="3810"/>
                  </a:lnTo>
                  <a:lnTo>
                    <a:pt x="1630680" y="1270"/>
                  </a:lnTo>
                  <a:close/>
                </a:path>
                <a:path w="1664970" h="269239">
                  <a:moveTo>
                    <a:pt x="1624330" y="0"/>
                  </a:moveTo>
                  <a:lnTo>
                    <a:pt x="39370" y="0"/>
                  </a:lnTo>
                  <a:lnTo>
                    <a:pt x="36829" y="1270"/>
                  </a:lnTo>
                  <a:lnTo>
                    <a:pt x="1626870" y="1270"/>
                  </a:lnTo>
                  <a:lnTo>
                    <a:pt x="1624330" y="0"/>
                  </a:lnTo>
                  <a:close/>
                </a:path>
              </a:pathLst>
            </a:custGeom>
            <a:solidFill>
              <a:srgbClr val="000000"/>
            </a:solidFill>
          </p:spPr>
          <p:txBody>
            <a:bodyPr wrap="square" lIns="0" tIns="0" rIns="0" bIns="0" rtlCol="0"/>
            <a:lstStyle/>
            <a:p>
              <a:r>
                <a:rPr lang="en-US" sz="1600" dirty="0">
                  <a:solidFill>
                    <a:schemeClr val="bg1"/>
                  </a:solidFill>
                </a:rPr>
                <a:t>Oven</a:t>
              </a:r>
              <a:endParaRPr sz="1600" dirty="0">
                <a:solidFill>
                  <a:schemeClr val="bg1"/>
                </a:solidFill>
              </a:endParaRPr>
            </a:p>
          </p:txBody>
        </p:sp>
        <p:sp>
          <p:nvSpPr>
            <p:cNvPr id="174" name="object 29"/>
            <p:cNvSpPr/>
            <p:nvPr/>
          </p:nvSpPr>
          <p:spPr>
            <a:xfrm>
              <a:off x="3557450" y="3740421"/>
              <a:ext cx="1664970" cy="269240"/>
            </a:xfrm>
            <a:custGeom>
              <a:avLst/>
              <a:gdLst/>
              <a:ahLst/>
              <a:cxnLst/>
              <a:rect l="l" t="t" r="r" b="b"/>
              <a:pathLst>
                <a:path w="1664970" h="269239">
                  <a:moveTo>
                    <a:pt x="1629409" y="266700"/>
                  </a:moveTo>
                  <a:lnTo>
                    <a:pt x="30479" y="266700"/>
                  </a:lnTo>
                  <a:lnTo>
                    <a:pt x="33020" y="267969"/>
                  </a:lnTo>
                  <a:lnTo>
                    <a:pt x="36829" y="267969"/>
                  </a:lnTo>
                  <a:lnTo>
                    <a:pt x="39370" y="269239"/>
                  </a:lnTo>
                  <a:lnTo>
                    <a:pt x="1626870" y="267969"/>
                  </a:lnTo>
                  <a:lnTo>
                    <a:pt x="1629409" y="266700"/>
                  </a:lnTo>
                  <a:close/>
                </a:path>
                <a:path w="1664970" h="269239">
                  <a:moveTo>
                    <a:pt x="1642109" y="5079"/>
                  </a:moveTo>
                  <a:lnTo>
                    <a:pt x="21590" y="5079"/>
                  </a:lnTo>
                  <a:lnTo>
                    <a:pt x="19050" y="6350"/>
                  </a:lnTo>
                  <a:lnTo>
                    <a:pt x="6350" y="19050"/>
                  </a:lnTo>
                  <a:lnTo>
                    <a:pt x="5079" y="21589"/>
                  </a:lnTo>
                  <a:lnTo>
                    <a:pt x="5079" y="24129"/>
                  </a:lnTo>
                  <a:lnTo>
                    <a:pt x="3810" y="26669"/>
                  </a:lnTo>
                  <a:lnTo>
                    <a:pt x="2540" y="27939"/>
                  </a:lnTo>
                  <a:lnTo>
                    <a:pt x="1270" y="30479"/>
                  </a:lnTo>
                  <a:lnTo>
                    <a:pt x="1270" y="33019"/>
                  </a:lnTo>
                  <a:lnTo>
                    <a:pt x="0" y="34289"/>
                  </a:lnTo>
                  <a:lnTo>
                    <a:pt x="0" y="233679"/>
                  </a:lnTo>
                  <a:lnTo>
                    <a:pt x="1270" y="234950"/>
                  </a:lnTo>
                  <a:lnTo>
                    <a:pt x="1270" y="237489"/>
                  </a:lnTo>
                  <a:lnTo>
                    <a:pt x="5079" y="245110"/>
                  </a:lnTo>
                  <a:lnTo>
                    <a:pt x="5079" y="246379"/>
                  </a:lnTo>
                  <a:lnTo>
                    <a:pt x="6350" y="248919"/>
                  </a:lnTo>
                  <a:lnTo>
                    <a:pt x="7620" y="250189"/>
                  </a:lnTo>
                  <a:lnTo>
                    <a:pt x="8890" y="252729"/>
                  </a:lnTo>
                  <a:lnTo>
                    <a:pt x="11429" y="254000"/>
                  </a:lnTo>
                  <a:lnTo>
                    <a:pt x="12700" y="255269"/>
                  </a:lnTo>
                  <a:lnTo>
                    <a:pt x="13970" y="257810"/>
                  </a:lnTo>
                  <a:lnTo>
                    <a:pt x="16510" y="259079"/>
                  </a:lnTo>
                  <a:lnTo>
                    <a:pt x="19050" y="261619"/>
                  </a:lnTo>
                  <a:lnTo>
                    <a:pt x="26670" y="265429"/>
                  </a:lnTo>
                  <a:lnTo>
                    <a:pt x="27940" y="266700"/>
                  </a:lnTo>
                  <a:lnTo>
                    <a:pt x="1633220" y="266700"/>
                  </a:lnTo>
                  <a:lnTo>
                    <a:pt x="1638300" y="264160"/>
                  </a:lnTo>
                  <a:lnTo>
                    <a:pt x="1639570" y="264160"/>
                  </a:lnTo>
                  <a:lnTo>
                    <a:pt x="1644650" y="261619"/>
                  </a:lnTo>
                  <a:lnTo>
                    <a:pt x="1645920" y="260350"/>
                  </a:lnTo>
                  <a:lnTo>
                    <a:pt x="1648459" y="259079"/>
                  </a:lnTo>
                  <a:lnTo>
                    <a:pt x="1649730" y="256539"/>
                  </a:lnTo>
                  <a:lnTo>
                    <a:pt x="1651000" y="255269"/>
                  </a:lnTo>
                  <a:lnTo>
                    <a:pt x="1653539" y="254000"/>
                  </a:lnTo>
                  <a:lnTo>
                    <a:pt x="1654809" y="251460"/>
                  </a:lnTo>
                  <a:lnTo>
                    <a:pt x="1656080" y="250189"/>
                  </a:lnTo>
                  <a:lnTo>
                    <a:pt x="1657350" y="247650"/>
                  </a:lnTo>
                  <a:lnTo>
                    <a:pt x="1658620" y="246379"/>
                  </a:lnTo>
                  <a:lnTo>
                    <a:pt x="1659889" y="243839"/>
                  </a:lnTo>
                  <a:lnTo>
                    <a:pt x="1661159" y="242569"/>
                  </a:lnTo>
                  <a:lnTo>
                    <a:pt x="1661159" y="240029"/>
                  </a:lnTo>
                  <a:lnTo>
                    <a:pt x="1663700" y="234950"/>
                  </a:lnTo>
                  <a:lnTo>
                    <a:pt x="1663700" y="231139"/>
                  </a:lnTo>
                  <a:lnTo>
                    <a:pt x="1664970" y="228600"/>
                  </a:lnTo>
                  <a:lnTo>
                    <a:pt x="1664970" y="223519"/>
                  </a:lnTo>
                  <a:lnTo>
                    <a:pt x="1663700" y="44450"/>
                  </a:lnTo>
                  <a:lnTo>
                    <a:pt x="1663700" y="36829"/>
                  </a:lnTo>
                  <a:lnTo>
                    <a:pt x="1662430" y="34289"/>
                  </a:lnTo>
                  <a:lnTo>
                    <a:pt x="1662430" y="30479"/>
                  </a:lnTo>
                  <a:lnTo>
                    <a:pt x="1661159" y="27939"/>
                  </a:lnTo>
                  <a:lnTo>
                    <a:pt x="1659889" y="26669"/>
                  </a:lnTo>
                  <a:lnTo>
                    <a:pt x="1659889" y="24129"/>
                  </a:lnTo>
                  <a:lnTo>
                    <a:pt x="1658620" y="21589"/>
                  </a:lnTo>
                  <a:lnTo>
                    <a:pt x="1657350" y="20319"/>
                  </a:lnTo>
                  <a:lnTo>
                    <a:pt x="1656080" y="17779"/>
                  </a:lnTo>
                  <a:lnTo>
                    <a:pt x="1645920" y="7619"/>
                  </a:lnTo>
                  <a:lnTo>
                    <a:pt x="1643380" y="6350"/>
                  </a:lnTo>
                  <a:lnTo>
                    <a:pt x="1642109" y="5079"/>
                  </a:lnTo>
                  <a:close/>
                </a:path>
                <a:path w="1664970" h="269239">
                  <a:moveTo>
                    <a:pt x="1633220" y="1269"/>
                  </a:moveTo>
                  <a:lnTo>
                    <a:pt x="30479" y="1269"/>
                  </a:lnTo>
                  <a:lnTo>
                    <a:pt x="27940" y="2539"/>
                  </a:lnTo>
                  <a:lnTo>
                    <a:pt x="26670" y="3810"/>
                  </a:lnTo>
                  <a:lnTo>
                    <a:pt x="24129" y="5079"/>
                  </a:lnTo>
                  <a:lnTo>
                    <a:pt x="1639570" y="5079"/>
                  </a:lnTo>
                  <a:lnTo>
                    <a:pt x="1638300" y="3810"/>
                  </a:lnTo>
                  <a:lnTo>
                    <a:pt x="1633220" y="1269"/>
                  </a:lnTo>
                  <a:close/>
                </a:path>
                <a:path w="1664970" h="269239">
                  <a:moveTo>
                    <a:pt x="1629409" y="0"/>
                  </a:moveTo>
                  <a:lnTo>
                    <a:pt x="34290" y="0"/>
                  </a:lnTo>
                  <a:lnTo>
                    <a:pt x="33020" y="1269"/>
                  </a:lnTo>
                  <a:lnTo>
                    <a:pt x="1630680" y="1269"/>
                  </a:lnTo>
                  <a:lnTo>
                    <a:pt x="1629409" y="0"/>
                  </a:lnTo>
                  <a:close/>
                </a:path>
              </a:pathLst>
            </a:custGeom>
            <a:solidFill>
              <a:srgbClr val="000000"/>
            </a:solidFill>
          </p:spPr>
          <p:txBody>
            <a:bodyPr wrap="square" lIns="0" tIns="0" rIns="0" bIns="0" rtlCol="0"/>
            <a:lstStyle/>
            <a:p>
              <a:r>
                <a:rPr lang="en-US" sz="1600" dirty="0">
                  <a:solidFill>
                    <a:schemeClr val="bg1"/>
                  </a:solidFill>
                </a:rPr>
                <a:t>Electric</a:t>
              </a:r>
              <a:endParaRPr sz="1600" dirty="0">
                <a:solidFill>
                  <a:schemeClr val="bg1"/>
                </a:solidFill>
              </a:endParaRPr>
            </a:p>
          </p:txBody>
        </p:sp>
        <p:sp>
          <p:nvSpPr>
            <p:cNvPr id="175" name="object 33"/>
            <p:cNvSpPr/>
            <p:nvPr/>
          </p:nvSpPr>
          <p:spPr>
            <a:xfrm>
              <a:off x="3557450" y="3384548"/>
              <a:ext cx="1664970" cy="269240"/>
            </a:xfrm>
            <a:custGeom>
              <a:avLst/>
              <a:gdLst/>
              <a:ahLst/>
              <a:cxnLst/>
              <a:rect l="l" t="t" r="r" b="b"/>
              <a:pathLst>
                <a:path w="1664970" h="269239">
                  <a:moveTo>
                    <a:pt x="1624330" y="267970"/>
                  </a:moveTo>
                  <a:lnTo>
                    <a:pt x="34290" y="267970"/>
                  </a:lnTo>
                  <a:lnTo>
                    <a:pt x="36829" y="269239"/>
                  </a:lnTo>
                  <a:lnTo>
                    <a:pt x="1621789" y="269239"/>
                  </a:lnTo>
                  <a:lnTo>
                    <a:pt x="1624330" y="267970"/>
                  </a:lnTo>
                  <a:close/>
                </a:path>
                <a:path w="1664970" h="269239">
                  <a:moveTo>
                    <a:pt x="1630680" y="1270"/>
                  </a:moveTo>
                  <a:lnTo>
                    <a:pt x="33020" y="1270"/>
                  </a:lnTo>
                  <a:lnTo>
                    <a:pt x="30479" y="2539"/>
                  </a:lnTo>
                  <a:lnTo>
                    <a:pt x="27940" y="2539"/>
                  </a:lnTo>
                  <a:lnTo>
                    <a:pt x="26670" y="3810"/>
                  </a:lnTo>
                  <a:lnTo>
                    <a:pt x="19050" y="7620"/>
                  </a:lnTo>
                  <a:lnTo>
                    <a:pt x="16510" y="10160"/>
                  </a:lnTo>
                  <a:lnTo>
                    <a:pt x="13970" y="11429"/>
                  </a:lnTo>
                  <a:lnTo>
                    <a:pt x="12700" y="12700"/>
                  </a:lnTo>
                  <a:lnTo>
                    <a:pt x="11429" y="15239"/>
                  </a:lnTo>
                  <a:lnTo>
                    <a:pt x="8890" y="16510"/>
                  </a:lnTo>
                  <a:lnTo>
                    <a:pt x="7620" y="17779"/>
                  </a:lnTo>
                  <a:lnTo>
                    <a:pt x="5079" y="22860"/>
                  </a:lnTo>
                  <a:lnTo>
                    <a:pt x="5079" y="24129"/>
                  </a:lnTo>
                  <a:lnTo>
                    <a:pt x="2540" y="29210"/>
                  </a:lnTo>
                  <a:lnTo>
                    <a:pt x="1270" y="30479"/>
                  </a:lnTo>
                  <a:lnTo>
                    <a:pt x="1270" y="33020"/>
                  </a:lnTo>
                  <a:lnTo>
                    <a:pt x="0" y="35560"/>
                  </a:lnTo>
                  <a:lnTo>
                    <a:pt x="0" y="233679"/>
                  </a:lnTo>
                  <a:lnTo>
                    <a:pt x="1270" y="236220"/>
                  </a:lnTo>
                  <a:lnTo>
                    <a:pt x="1270" y="238760"/>
                  </a:lnTo>
                  <a:lnTo>
                    <a:pt x="2540" y="241300"/>
                  </a:lnTo>
                  <a:lnTo>
                    <a:pt x="3810" y="242570"/>
                  </a:lnTo>
                  <a:lnTo>
                    <a:pt x="5079" y="245110"/>
                  </a:lnTo>
                  <a:lnTo>
                    <a:pt x="5079" y="247650"/>
                  </a:lnTo>
                  <a:lnTo>
                    <a:pt x="6350" y="248920"/>
                  </a:lnTo>
                  <a:lnTo>
                    <a:pt x="7620" y="251460"/>
                  </a:lnTo>
                  <a:lnTo>
                    <a:pt x="13970" y="257810"/>
                  </a:lnTo>
                  <a:lnTo>
                    <a:pt x="16510" y="259079"/>
                  </a:lnTo>
                  <a:lnTo>
                    <a:pt x="17779" y="261620"/>
                  </a:lnTo>
                  <a:lnTo>
                    <a:pt x="19050" y="262889"/>
                  </a:lnTo>
                  <a:lnTo>
                    <a:pt x="21590" y="264160"/>
                  </a:lnTo>
                  <a:lnTo>
                    <a:pt x="24129" y="264160"/>
                  </a:lnTo>
                  <a:lnTo>
                    <a:pt x="26670" y="265429"/>
                  </a:lnTo>
                  <a:lnTo>
                    <a:pt x="27940" y="266700"/>
                  </a:lnTo>
                  <a:lnTo>
                    <a:pt x="30479" y="267970"/>
                  </a:lnTo>
                  <a:lnTo>
                    <a:pt x="1630680" y="267970"/>
                  </a:lnTo>
                  <a:lnTo>
                    <a:pt x="1633220" y="266700"/>
                  </a:lnTo>
                  <a:lnTo>
                    <a:pt x="1635759" y="266700"/>
                  </a:lnTo>
                  <a:lnTo>
                    <a:pt x="1638300" y="265429"/>
                  </a:lnTo>
                  <a:lnTo>
                    <a:pt x="1639570" y="264160"/>
                  </a:lnTo>
                  <a:lnTo>
                    <a:pt x="1644650" y="261620"/>
                  </a:lnTo>
                  <a:lnTo>
                    <a:pt x="1645920" y="260350"/>
                  </a:lnTo>
                  <a:lnTo>
                    <a:pt x="1648459" y="259079"/>
                  </a:lnTo>
                  <a:lnTo>
                    <a:pt x="1654809" y="252729"/>
                  </a:lnTo>
                  <a:lnTo>
                    <a:pt x="1656080" y="250189"/>
                  </a:lnTo>
                  <a:lnTo>
                    <a:pt x="1657350" y="248920"/>
                  </a:lnTo>
                  <a:lnTo>
                    <a:pt x="1658620" y="246379"/>
                  </a:lnTo>
                  <a:lnTo>
                    <a:pt x="1659889" y="245110"/>
                  </a:lnTo>
                  <a:lnTo>
                    <a:pt x="1661159" y="242570"/>
                  </a:lnTo>
                  <a:lnTo>
                    <a:pt x="1661159" y="240029"/>
                  </a:lnTo>
                  <a:lnTo>
                    <a:pt x="1662430" y="238760"/>
                  </a:lnTo>
                  <a:lnTo>
                    <a:pt x="1663700" y="236220"/>
                  </a:lnTo>
                  <a:lnTo>
                    <a:pt x="1663700" y="231139"/>
                  </a:lnTo>
                  <a:lnTo>
                    <a:pt x="1664970" y="229870"/>
                  </a:lnTo>
                  <a:lnTo>
                    <a:pt x="1664970" y="224789"/>
                  </a:lnTo>
                  <a:lnTo>
                    <a:pt x="1663700" y="44450"/>
                  </a:lnTo>
                  <a:lnTo>
                    <a:pt x="1663700" y="38100"/>
                  </a:lnTo>
                  <a:lnTo>
                    <a:pt x="1662430" y="35560"/>
                  </a:lnTo>
                  <a:lnTo>
                    <a:pt x="1662430" y="30479"/>
                  </a:lnTo>
                  <a:lnTo>
                    <a:pt x="1661159" y="29210"/>
                  </a:lnTo>
                  <a:lnTo>
                    <a:pt x="1659889" y="26670"/>
                  </a:lnTo>
                  <a:lnTo>
                    <a:pt x="1659889" y="24129"/>
                  </a:lnTo>
                  <a:lnTo>
                    <a:pt x="1658620" y="22860"/>
                  </a:lnTo>
                  <a:lnTo>
                    <a:pt x="1656080" y="17779"/>
                  </a:lnTo>
                  <a:lnTo>
                    <a:pt x="1654809" y="16510"/>
                  </a:lnTo>
                  <a:lnTo>
                    <a:pt x="1652270" y="15239"/>
                  </a:lnTo>
                  <a:lnTo>
                    <a:pt x="1651000" y="13970"/>
                  </a:lnTo>
                  <a:lnTo>
                    <a:pt x="1649730" y="11429"/>
                  </a:lnTo>
                  <a:lnTo>
                    <a:pt x="1647189" y="10160"/>
                  </a:lnTo>
                  <a:lnTo>
                    <a:pt x="1645920" y="8889"/>
                  </a:lnTo>
                  <a:lnTo>
                    <a:pt x="1643380" y="7620"/>
                  </a:lnTo>
                  <a:lnTo>
                    <a:pt x="1642109" y="6350"/>
                  </a:lnTo>
                  <a:lnTo>
                    <a:pt x="1639570" y="5079"/>
                  </a:lnTo>
                  <a:lnTo>
                    <a:pt x="1638300" y="3810"/>
                  </a:lnTo>
                  <a:lnTo>
                    <a:pt x="1635759" y="3810"/>
                  </a:lnTo>
                  <a:lnTo>
                    <a:pt x="1630680" y="1270"/>
                  </a:lnTo>
                  <a:close/>
                </a:path>
                <a:path w="1664970" h="269239">
                  <a:moveTo>
                    <a:pt x="1624330" y="0"/>
                  </a:moveTo>
                  <a:lnTo>
                    <a:pt x="39370" y="0"/>
                  </a:lnTo>
                  <a:lnTo>
                    <a:pt x="36829" y="1270"/>
                  </a:lnTo>
                  <a:lnTo>
                    <a:pt x="1626870" y="1270"/>
                  </a:lnTo>
                  <a:lnTo>
                    <a:pt x="1624330" y="0"/>
                  </a:lnTo>
                  <a:close/>
                </a:path>
              </a:pathLst>
            </a:custGeom>
            <a:solidFill>
              <a:srgbClr val="000000"/>
            </a:solidFill>
          </p:spPr>
          <p:txBody>
            <a:bodyPr wrap="square" lIns="0" tIns="0" rIns="0" bIns="0" rtlCol="0"/>
            <a:lstStyle/>
            <a:p>
              <a:r>
                <a:rPr lang="en-US" sz="1600" dirty="0">
                  <a:solidFill>
                    <a:schemeClr val="bg1"/>
                  </a:solidFill>
                </a:rPr>
                <a:t>Soda</a:t>
              </a:r>
              <a:endParaRPr sz="1600" dirty="0">
                <a:solidFill>
                  <a:schemeClr val="bg1"/>
                </a:solidFill>
              </a:endParaRPr>
            </a:p>
          </p:txBody>
        </p:sp>
        <p:sp>
          <p:nvSpPr>
            <p:cNvPr id="176" name="object 37"/>
            <p:cNvSpPr/>
            <p:nvPr/>
          </p:nvSpPr>
          <p:spPr>
            <a:xfrm>
              <a:off x="3557450" y="3028675"/>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527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9409" y="0"/>
                  </a:moveTo>
                  <a:lnTo>
                    <a:pt x="34290" y="0"/>
                  </a:lnTo>
                  <a:lnTo>
                    <a:pt x="33020" y="1270"/>
                  </a:lnTo>
                  <a:lnTo>
                    <a:pt x="1630680" y="1270"/>
                  </a:lnTo>
                  <a:lnTo>
                    <a:pt x="1629409" y="0"/>
                  </a:lnTo>
                  <a:close/>
                </a:path>
              </a:pathLst>
            </a:custGeom>
            <a:solidFill>
              <a:srgbClr val="000000"/>
            </a:solidFill>
          </p:spPr>
          <p:txBody>
            <a:bodyPr wrap="square" lIns="0" tIns="0" rIns="0" bIns="0" rtlCol="0"/>
            <a:lstStyle/>
            <a:p>
              <a:r>
                <a:rPr lang="en-US" sz="1600" dirty="0">
                  <a:solidFill>
                    <a:schemeClr val="bg1"/>
                  </a:solidFill>
                </a:rPr>
                <a:t>Dining Table</a:t>
              </a:r>
            </a:p>
            <a:p>
              <a:endParaRPr sz="1600" dirty="0">
                <a:solidFill>
                  <a:schemeClr val="bg1"/>
                </a:solidFill>
              </a:endParaRPr>
            </a:p>
          </p:txBody>
        </p:sp>
        <p:sp>
          <p:nvSpPr>
            <p:cNvPr id="183" name="Rectangle 182"/>
            <p:cNvSpPr/>
            <p:nvPr/>
          </p:nvSpPr>
          <p:spPr>
            <a:xfrm>
              <a:off x="3557450" y="1828877"/>
              <a:ext cx="1664970" cy="646331"/>
            </a:xfrm>
            <a:prstGeom prst="rect">
              <a:avLst/>
            </a:prstGeom>
          </p:spPr>
          <p:txBody>
            <a:bodyPr wrap="square">
              <a:spAutoFit/>
            </a:bodyPr>
            <a:lstStyle/>
            <a:p>
              <a:r>
                <a:rPr lang="en-US" b="1" spc="-15" dirty="0">
                  <a:latin typeface="Arial"/>
                  <a:cs typeface="Arial"/>
                </a:rPr>
                <a:t>Take and Bake</a:t>
              </a:r>
              <a:endParaRPr lang="en-US" dirty="0"/>
            </a:p>
          </p:txBody>
        </p:sp>
        <p:sp>
          <p:nvSpPr>
            <p:cNvPr id="88" name="object 37"/>
            <p:cNvSpPr/>
            <p:nvPr/>
          </p:nvSpPr>
          <p:spPr>
            <a:xfrm>
              <a:off x="3557450" y="2672802"/>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527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9409" y="0"/>
                  </a:moveTo>
                  <a:lnTo>
                    <a:pt x="34290" y="0"/>
                  </a:lnTo>
                  <a:lnTo>
                    <a:pt x="33020" y="1270"/>
                  </a:lnTo>
                  <a:lnTo>
                    <a:pt x="1630680" y="1270"/>
                  </a:lnTo>
                  <a:lnTo>
                    <a:pt x="1629409" y="0"/>
                  </a:lnTo>
                  <a:close/>
                </a:path>
              </a:pathLst>
            </a:custGeom>
            <a:solidFill>
              <a:schemeClr val="accent2"/>
            </a:solidFill>
          </p:spPr>
          <p:txBody>
            <a:bodyPr wrap="square" lIns="0" tIns="0" rIns="0" bIns="0" rtlCol="0"/>
            <a:lstStyle/>
            <a:p>
              <a:r>
                <a:rPr lang="en-US" sz="1600" dirty="0">
                  <a:solidFill>
                    <a:schemeClr val="bg1"/>
                  </a:solidFill>
                </a:rPr>
                <a:t>Type </a:t>
              </a:r>
              <a:r>
                <a:rPr lang="en-US" sz="1600">
                  <a:solidFill>
                    <a:schemeClr val="bg1"/>
                  </a:solidFill>
                </a:rPr>
                <a:t>of Pizza</a:t>
              </a:r>
              <a:endParaRPr lang="en-US" sz="1600" dirty="0">
                <a:solidFill>
                  <a:schemeClr val="bg1"/>
                </a:solidFill>
              </a:endParaRPr>
            </a:p>
          </p:txBody>
        </p:sp>
      </p:grpSp>
      <p:grpSp>
        <p:nvGrpSpPr>
          <p:cNvPr id="6" name="Group 5"/>
          <p:cNvGrpSpPr/>
          <p:nvPr/>
        </p:nvGrpSpPr>
        <p:grpSpPr>
          <a:xfrm>
            <a:off x="661175" y="1828877"/>
            <a:ext cx="1664970" cy="4317294"/>
            <a:chOff x="661175" y="1828877"/>
            <a:chExt cx="1664970" cy="4317294"/>
          </a:xfrm>
        </p:grpSpPr>
        <p:sp>
          <p:nvSpPr>
            <p:cNvPr id="81" name="object 5"/>
            <p:cNvSpPr/>
            <p:nvPr/>
          </p:nvSpPr>
          <p:spPr>
            <a:xfrm>
              <a:off x="661175" y="5875661"/>
              <a:ext cx="1664970" cy="270510"/>
            </a:xfrm>
            <a:custGeom>
              <a:avLst/>
              <a:gdLst/>
              <a:ahLst/>
              <a:cxnLst/>
              <a:rect l="l" t="t" r="r" b="b"/>
              <a:pathLst>
                <a:path w="1664970" h="270510">
                  <a:moveTo>
                    <a:pt x="1626870" y="267969"/>
                  </a:moveTo>
                  <a:lnTo>
                    <a:pt x="33020" y="267969"/>
                  </a:lnTo>
                  <a:lnTo>
                    <a:pt x="34290" y="269239"/>
                  </a:lnTo>
                  <a:lnTo>
                    <a:pt x="39370" y="269239"/>
                  </a:lnTo>
                  <a:lnTo>
                    <a:pt x="41910" y="270509"/>
                  </a:lnTo>
                  <a:lnTo>
                    <a:pt x="1624330" y="269239"/>
                  </a:lnTo>
                  <a:lnTo>
                    <a:pt x="1626870" y="267969"/>
                  </a:lnTo>
                  <a:close/>
                </a:path>
                <a:path w="1664970" h="270510">
                  <a:moveTo>
                    <a:pt x="1630680" y="1269"/>
                  </a:moveTo>
                  <a:lnTo>
                    <a:pt x="33020" y="1269"/>
                  </a:lnTo>
                  <a:lnTo>
                    <a:pt x="30479" y="2539"/>
                  </a:lnTo>
                  <a:lnTo>
                    <a:pt x="27940" y="2539"/>
                  </a:lnTo>
                  <a:lnTo>
                    <a:pt x="26670" y="3809"/>
                  </a:lnTo>
                  <a:lnTo>
                    <a:pt x="19050" y="7619"/>
                  </a:lnTo>
                  <a:lnTo>
                    <a:pt x="16510" y="10159"/>
                  </a:lnTo>
                  <a:lnTo>
                    <a:pt x="13970" y="11429"/>
                  </a:lnTo>
                  <a:lnTo>
                    <a:pt x="12700" y="12699"/>
                  </a:lnTo>
                  <a:lnTo>
                    <a:pt x="11429" y="15239"/>
                  </a:lnTo>
                  <a:lnTo>
                    <a:pt x="8890" y="16509"/>
                  </a:lnTo>
                  <a:lnTo>
                    <a:pt x="7620" y="19049"/>
                  </a:lnTo>
                  <a:lnTo>
                    <a:pt x="6350" y="20319"/>
                  </a:lnTo>
                  <a:lnTo>
                    <a:pt x="5079" y="22859"/>
                  </a:lnTo>
                  <a:lnTo>
                    <a:pt x="5079" y="24129"/>
                  </a:lnTo>
                  <a:lnTo>
                    <a:pt x="1270" y="31749"/>
                  </a:lnTo>
                  <a:lnTo>
                    <a:pt x="1270" y="33019"/>
                  </a:lnTo>
                  <a:lnTo>
                    <a:pt x="0" y="35559"/>
                  </a:lnTo>
                  <a:lnTo>
                    <a:pt x="0" y="233679"/>
                  </a:lnTo>
                  <a:lnTo>
                    <a:pt x="1270" y="236219"/>
                  </a:lnTo>
                  <a:lnTo>
                    <a:pt x="1270" y="238759"/>
                  </a:lnTo>
                  <a:lnTo>
                    <a:pt x="3810" y="243839"/>
                  </a:lnTo>
                  <a:lnTo>
                    <a:pt x="5079" y="245109"/>
                  </a:lnTo>
                  <a:lnTo>
                    <a:pt x="5079" y="247649"/>
                  </a:lnTo>
                  <a:lnTo>
                    <a:pt x="6350" y="248919"/>
                  </a:lnTo>
                  <a:lnTo>
                    <a:pt x="7620" y="251459"/>
                  </a:lnTo>
                  <a:lnTo>
                    <a:pt x="19050" y="262889"/>
                  </a:lnTo>
                  <a:lnTo>
                    <a:pt x="24129" y="265429"/>
                  </a:lnTo>
                  <a:lnTo>
                    <a:pt x="26670" y="265429"/>
                  </a:lnTo>
                  <a:lnTo>
                    <a:pt x="27940" y="266699"/>
                  </a:lnTo>
                  <a:lnTo>
                    <a:pt x="30479" y="267969"/>
                  </a:lnTo>
                  <a:lnTo>
                    <a:pt x="1630680" y="267969"/>
                  </a:lnTo>
                  <a:lnTo>
                    <a:pt x="1633220" y="266699"/>
                  </a:lnTo>
                  <a:lnTo>
                    <a:pt x="1635759" y="266699"/>
                  </a:lnTo>
                  <a:lnTo>
                    <a:pt x="1638300" y="265429"/>
                  </a:lnTo>
                  <a:lnTo>
                    <a:pt x="1639570" y="264159"/>
                  </a:lnTo>
                  <a:lnTo>
                    <a:pt x="1644650" y="261619"/>
                  </a:lnTo>
                  <a:lnTo>
                    <a:pt x="1645920" y="260349"/>
                  </a:lnTo>
                  <a:lnTo>
                    <a:pt x="1648459" y="259079"/>
                  </a:lnTo>
                  <a:lnTo>
                    <a:pt x="1654809" y="252729"/>
                  </a:lnTo>
                  <a:lnTo>
                    <a:pt x="1656080" y="250189"/>
                  </a:lnTo>
                  <a:lnTo>
                    <a:pt x="1658620" y="247649"/>
                  </a:lnTo>
                  <a:lnTo>
                    <a:pt x="1661159" y="242569"/>
                  </a:lnTo>
                  <a:lnTo>
                    <a:pt x="1661159" y="241299"/>
                  </a:lnTo>
                  <a:lnTo>
                    <a:pt x="1663700" y="236219"/>
                  </a:lnTo>
                  <a:lnTo>
                    <a:pt x="1663700" y="231139"/>
                  </a:lnTo>
                  <a:lnTo>
                    <a:pt x="1664970" y="229869"/>
                  </a:lnTo>
                  <a:lnTo>
                    <a:pt x="1664970" y="224789"/>
                  </a:lnTo>
                  <a:lnTo>
                    <a:pt x="1663700" y="44449"/>
                  </a:lnTo>
                  <a:lnTo>
                    <a:pt x="1663700" y="38099"/>
                  </a:lnTo>
                  <a:lnTo>
                    <a:pt x="1662430" y="35559"/>
                  </a:lnTo>
                  <a:lnTo>
                    <a:pt x="1662430" y="31749"/>
                  </a:lnTo>
                  <a:lnTo>
                    <a:pt x="1659889" y="26669"/>
                  </a:lnTo>
                  <a:lnTo>
                    <a:pt x="1659889" y="24129"/>
                  </a:lnTo>
                  <a:lnTo>
                    <a:pt x="1658620" y="22859"/>
                  </a:lnTo>
                  <a:lnTo>
                    <a:pt x="1657350" y="20319"/>
                  </a:lnTo>
                  <a:lnTo>
                    <a:pt x="1656080" y="19049"/>
                  </a:lnTo>
                  <a:lnTo>
                    <a:pt x="1654809" y="16509"/>
                  </a:lnTo>
                  <a:lnTo>
                    <a:pt x="1652270" y="15239"/>
                  </a:lnTo>
                  <a:lnTo>
                    <a:pt x="1651000" y="13969"/>
                  </a:lnTo>
                  <a:lnTo>
                    <a:pt x="1649730" y="11429"/>
                  </a:lnTo>
                  <a:lnTo>
                    <a:pt x="1647189" y="10159"/>
                  </a:lnTo>
                  <a:lnTo>
                    <a:pt x="1645920" y="8889"/>
                  </a:lnTo>
                  <a:lnTo>
                    <a:pt x="1643380" y="7619"/>
                  </a:lnTo>
                  <a:lnTo>
                    <a:pt x="1642109" y="6349"/>
                  </a:lnTo>
                  <a:lnTo>
                    <a:pt x="1639570" y="5079"/>
                  </a:lnTo>
                  <a:lnTo>
                    <a:pt x="1638300" y="3809"/>
                  </a:lnTo>
                  <a:lnTo>
                    <a:pt x="1635759" y="3809"/>
                  </a:lnTo>
                  <a:lnTo>
                    <a:pt x="1630680" y="1269"/>
                  </a:lnTo>
                  <a:close/>
                </a:path>
                <a:path w="1664970" h="270510">
                  <a:moveTo>
                    <a:pt x="1624330" y="0"/>
                  </a:moveTo>
                  <a:lnTo>
                    <a:pt x="39370" y="0"/>
                  </a:lnTo>
                  <a:lnTo>
                    <a:pt x="36829" y="1269"/>
                  </a:lnTo>
                  <a:lnTo>
                    <a:pt x="1626870" y="1269"/>
                  </a:lnTo>
                  <a:lnTo>
                    <a:pt x="1624330" y="0"/>
                  </a:lnTo>
                  <a:close/>
                </a:path>
              </a:pathLst>
            </a:custGeom>
            <a:solidFill>
              <a:srgbClr val="000000"/>
            </a:solidFill>
          </p:spPr>
          <p:txBody>
            <a:bodyPr wrap="square" lIns="0" tIns="0" rIns="0" bIns="0" rtlCol="0"/>
            <a:lstStyle/>
            <a:p>
              <a:r>
                <a:rPr lang="en-US" sz="1600" dirty="0">
                  <a:solidFill>
                    <a:schemeClr val="bg1"/>
                  </a:solidFill>
                </a:rPr>
                <a:t>Cheese</a:t>
              </a:r>
              <a:endParaRPr sz="1600" dirty="0">
                <a:solidFill>
                  <a:schemeClr val="bg1"/>
                </a:solidFill>
              </a:endParaRPr>
            </a:p>
          </p:txBody>
        </p:sp>
        <p:sp>
          <p:nvSpPr>
            <p:cNvPr id="85" name="object 9"/>
            <p:cNvSpPr/>
            <p:nvPr/>
          </p:nvSpPr>
          <p:spPr>
            <a:xfrm>
              <a:off x="661175" y="5519786"/>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654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6870" y="0"/>
                  </a:moveTo>
                  <a:lnTo>
                    <a:pt x="36829" y="0"/>
                  </a:lnTo>
                  <a:lnTo>
                    <a:pt x="34290" y="1270"/>
                  </a:lnTo>
                  <a:lnTo>
                    <a:pt x="1629409" y="1270"/>
                  </a:lnTo>
                  <a:lnTo>
                    <a:pt x="1626870" y="0"/>
                  </a:lnTo>
                  <a:close/>
                </a:path>
              </a:pathLst>
            </a:custGeom>
            <a:solidFill>
              <a:srgbClr val="000000"/>
            </a:solidFill>
          </p:spPr>
          <p:txBody>
            <a:bodyPr wrap="square" lIns="0" tIns="0" rIns="0" bIns="0" rtlCol="0"/>
            <a:lstStyle/>
            <a:p>
              <a:r>
                <a:rPr lang="en-US" sz="1600" dirty="0">
                  <a:solidFill>
                    <a:schemeClr val="bg1"/>
                  </a:solidFill>
                </a:rPr>
                <a:t>Toppings</a:t>
              </a:r>
              <a:endParaRPr sz="1600" dirty="0">
                <a:solidFill>
                  <a:schemeClr val="bg1"/>
                </a:solidFill>
              </a:endParaRPr>
            </a:p>
          </p:txBody>
        </p:sp>
        <p:sp>
          <p:nvSpPr>
            <p:cNvPr id="89" name="object 13"/>
            <p:cNvSpPr/>
            <p:nvPr/>
          </p:nvSpPr>
          <p:spPr>
            <a:xfrm>
              <a:off x="661175" y="5163913"/>
              <a:ext cx="1664970" cy="269240"/>
            </a:xfrm>
            <a:custGeom>
              <a:avLst/>
              <a:gdLst/>
              <a:ahLst/>
              <a:cxnLst/>
              <a:rect l="l" t="t" r="r" b="b"/>
              <a:pathLst>
                <a:path w="1664970" h="269239">
                  <a:moveTo>
                    <a:pt x="1626870" y="267969"/>
                  </a:moveTo>
                  <a:lnTo>
                    <a:pt x="33020" y="267969"/>
                  </a:lnTo>
                  <a:lnTo>
                    <a:pt x="34290" y="269239"/>
                  </a:lnTo>
                  <a:lnTo>
                    <a:pt x="1624330" y="269239"/>
                  </a:lnTo>
                  <a:lnTo>
                    <a:pt x="1626870" y="267969"/>
                  </a:lnTo>
                  <a:close/>
                </a:path>
                <a:path w="1664970" h="269239">
                  <a:moveTo>
                    <a:pt x="1630680" y="1269"/>
                  </a:moveTo>
                  <a:lnTo>
                    <a:pt x="33020" y="1269"/>
                  </a:lnTo>
                  <a:lnTo>
                    <a:pt x="30479" y="2539"/>
                  </a:lnTo>
                  <a:lnTo>
                    <a:pt x="27940" y="2539"/>
                  </a:lnTo>
                  <a:lnTo>
                    <a:pt x="26670" y="3809"/>
                  </a:lnTo>
                  <a:lnTo>
                    <a:pt x="19050" y="7619"/>
                  </a:lnTo>
                  <a:lnTo>
                    <a:pt x="16510" y="10159"/>
                  </a:lnTo>
                  <a:lnTo>
                    <a:pt x="13970" y="11429"/>
                  </a:lnTo>
                  <a:lnTo>
                    <a:pt x="12700" y="12699"/>
                  </a:lnTo>
                  <a:lnTo>
                    <a:pt x="11429" y="15239"/>
                  </a:lnTo>
                  <a:lnTo>
                    <a:pt x="8890" y="16509"/>
                  </a:lnTo>
                  <a:lnTo>
                    <a:pt x="7620" y="19049"/>
                  </a:lnTo>
                  <a:lnTo>
                    <a:pt x="6350" y="20319"/>
                  </a:lnTo>
                  <a:lnTo>
                    <a:pt x="5079" y="22859"/>
                  </a:lnTo>
                  <a:lnTo>
                    <a:pt x="5079" y="24129"/>
                  </a:lnTo>
                  <a:lnTo>
                    <a:pt x="1270" y="31749"/>
                  </a:lnTo>
                  <a:lnTo>
                    <a:pt x="1270" y="33019"/>
                  </a:lnTo>
                  <a:lnTo>
                    <a:pt x="0" y="35559"/>
                  </a:lnTo>
                  <a:lnTo>
                    <a:pt x="0" y="233679"/>
                  </a:lnTo>
                  <a:lnTo>
                    <a:pt x="1270" y="236219"/>
                  </a:lnTo>
                  <a:lnTo>
                    <a:pt x="1270" y="238759"/>
                  </a:lnTo>
                  <a:lnTo>
                    <a:pt x="3810" y="243839"/>
                  </a:lnTo>
                  <a:lnTo>
                    <a:pt x="5079" y="245109"/>
                  </a:lnTo>
                  <a:lnTo>
                    <a:pt x="5079" y="247649"/>
                  </a:lnTo>
                  <a:lnTo>
                    <a:pt x="6350" y="248919"/>
                  </a:lnTo>
                  <a:lnTo>
                    <a:pt x="7620" y="251459"/>
                  </a:lnTo>
                  <a:lnTo>
                    <a:pt x="19050" y="262889"/>
                  </a:lnTo>
                  <a:lnTo>
                    <a:pt x="24129" y="265429"/>
                  </a:lnTo>
                  <a:lnTo>
                    <a:pt x="26670" y="265429"/>
                  </a:lnTo>
                  <a:lnTo>
                    <a:pt x="27940" y="266699"/>
                  </a:lnTo>
                  <a:lnTo>
                    <a:pt x="30479" y="267969"/>
                  </a:lnTo>
                  <a:lnTo>
                    <a:pt x="1630680" y="267969"/>
                  </a:lnTo>
                  <a:lnTo>
                    <a:pt x="1633220" y="266699"/>
                  </a:lnTo>
                  <a:lnTo>
                    <a:pt x="1635759" y="266699"/>
                  </a:lnTo>
                  <a:lnTo>
                    <a:pt x="1638300" y="265429"/>
                  </a:lnTo>
                  <a:lnTo>
                    <a:pt x="1639570" y="264159"/>
                  </a:lnTo>
                  <a:lnTo>
                    <a:pt x="1644650" y="261619"/>
                  </a:lnTo>
                  <a:lnTo>
                    <a:pt x="1645920" y="260349"/>
                  </a:lnTo>
                  <a:lnTo>
                    <a:pt x="1648459" y="259079"/>
                  </a:lnTo>
                  <a:lnTo>
                    <a:pt x="1654809" y="252729"/>
                  </a:lnTo>
                  <a:lnTo>
                    <a:pt x="1656080" y="250189"/>
                  </a:lnTo>
                  <a:lnTo>
                    <a:pt x="1658620" y="247649"/>
                  </a:lnTo>
                  <a:lnTo>
                    <a:pt x="1661159" y="242569"/>
                  </a:lnTo>
                  <a:lnTo>
                    <a:pt x="1661159" y="241299"/>
                  </a:lnTo>
                  <a:lnTo>
                    <a:pt x="1663700" y="236219"/>
                  </a:lnTo>
                  <a:lnTo>
                    <a:pt x="1663700" y="231139"/>
                  </a:lnTo>
                  <a:lnTo>
                    <a:pt x="1664970" y="229869"/>
                  </a:lnTo>
                  <a:lnTo>
                    <a:pt x="1664970" y="224789"/>
                  </a:lnTo>
                  <a:lnTo>
                    <a:pt x="1663700" y="44449"/>
                  </a:lnTo>
                  <a:lnTo>
                    <a:pt x="1663700" y="38099"/>
                  </a:lnTo>
                  <a:lnTo>
                    <a:pt x="1662430" y="35559"/>
                  </a:lnTo>
                  <a:lnTo>
                    <a:pt x="1662430" y="31749"/>
                  </a:lnTo>
                  <a:lnTo>
                    <a:pt x="1659889" y="26669"/>
                  </a:lnTo>
                  <a:lnTo>
                    <a:pt x="1659889" y="24129"/>
                  </a:lnTo>
                  <a:lnTo>
                    <a:pt x="1658620" y="22859"/>
                  </a:lnTo>
                  <a:lnTo>
                    <a:pt x="1657350" y="20319"/>
                  </a:lnTo>
                  <a:lnTo>
                    <a:pt x="1656080" y="19049"/>
                  </a:lnTo>
                  <a:lnTo>
                    <a:pt x="1654809" y="16509"/>
                  </a:lnTo>
                  <a:lnTo>
                    <a:pt x="1652270" y="15239"/>
                  </a:lnTo>
                  <a:lnTo>
                    <a:pt x="1651000" y="13969"/>
                  </a:lnTo>
                  <a:lnTo>
                    <a:pt x="1649730" y="11429"/>
                  </a:lnTo>
                  <a:lnTo>
                    <a:pt x="1647189" y="10159"/>
                  </a:lnTo>
                  <a:lnTo>
                    <a:pt x="1645920" y="8889"/>
                  </a:lnTo>
                  <a:lnTo>
                    <a:pt x="1643380" y="7619"/>
                  </a:lnTo>
                  <a:lnTo>
                    <a:pt x="1642109" y="6349"/>
                  </a:lnTo>
                  <a:lnTo>
                    <a:pt x="1639570" y="5079"/>
                  </a:lnTo>
                  <a:lnTo>
                    <a:pt x="1638300" y="3809"/>
                  </a:lnTo>
                  <a:lnTo>
                    <a:pt x="1635759" y="3809"/>
                  </a:lnTo>
                  <a:lnTo>
                    <a:pt x="1630680" y="1269"/>
                  </a:lnTo>
                  <a:close/>
                </a:path>
                <a:path w="1664970" h="269239">
                  <a:moveTo>
                    <a:pt x="1624330" y="0"/>
                  </a:moveTo>
                  <a:lnTo>
                    <a:pt x="39370" y="0"/>
                  </a:lnTo>
                  <a:lnTo>
                    <a:pt x="36829" y="1269"/>
                  </a:lnTo>
                  <a:lnTo>
                    <a:pt x="1626870" y="1269"/>
                  </a:lnTo>
                  <a:lnTo>
                    <a:pt x="1624330" y="0"/>
                  </a:lnTo>
                  <a:close/>
                </a:path>
              </a:pathLst>
            </a:custGeom>
            <a:solidFill>
              <a:srgbClr val="000000"/>
            </a:solidFill>
          </p:spPr>
          <p:txBody>
            <a:bodyPr wrap="square" lIns="0" tIns="0" rIns="0" bIns="0" rtlCol="0"/>
            <a:lstStyle/>
            <a:p>
              <a:r>
                <a:rPr lang="en-US" sz="1600" dirty="0">
                  <a:solidFill>
                    <a:schemeClr val="bg1"/>
                  </a:solidFill>
                </a:rPr>
                <a:t>Tomato Sauce</a:t>
              </a:r>
              <a:endParaRPr sz="1600" dirty="0">
                <a:solidFill>
                  <a:schemeClr val="bg1"/>
                </a:solidFill>
              </a:endParaRPr>
            </a:p>
          </p:txBody>
        </p:sp>
        <p:sp>
          <p:nvSpPr>
            <p:cNvPr id="93" name="object 17"/>
            <p:cNvSpPr/>
            <p:nvPr/>
          </p:nvSpPr>
          <p:spPr>
            <a:xfrm>
              <a:off x="661175" y="4808040"/>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527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6870" y="0"/>
                  </a:moveTo>
                  <a:lnTo>
                    <a:pt x="36829" y="0"/>
                  </a:lnTo>
                  <a:lnTo>
                    <a:pt x="34290" y="1270"/>
                  </a:lnTo>
                  <a:lnTo>
                    <a:pt x="1629409" y="1270"/>
                  </a:lnTo>
                  <a:lnTo>
                    <a:pt x="1626870" y="0"/>
                  </a:lnTo>
                  <a:close/>
                </a:path>
              </a:pathLst>
            </a:custGeom>
            <a:solidFill>
              <a:srgbClr val="000000"/>
            </a:solidFill>
          </p:spPr>
          <p:txBody>
            <a:bodyPr wrap="square" lIns="0" tIns="0" rIns="0" bIns="0" rtlCol="0"/>
            <a:lstStyle/>
            <a:p>
              <a:r>
                <a:rPr lang="en-US" sz="1600" dirty="0">
                  <a:solidFill>
                    <a:schemeClr val="bg1"/>
                  </a:solidFill>
                </a:rPr>
                <a:t>Pizza Dough</a:t>
              </a:r>
              <a:endParaRPr sz="1600" dirty="0">
                <a:solidFill>
                  <a:schemeClr val="bg1"/>
                </a:solidFill>
              </a:endParaRPr>
            </a:p>
          </p:txBody>
        </p:sp>
        <p:sp>
          <p:nvSpPr>
            <p:cNvPr id="97" name="object 21"/>
            <p:cNvSpPr/>
            <p:nvPr/>
          </p:nvSpPr>
          <p:spPr>
            <a:xfrm>
              <a:off x="661175" y="4452167"/>
              <a:ext cx="1664970" cy="269240"/>
            </a:xfrm>
            <a:custGeom>
              <a:avLst/>
              <a:gdLst/>
              <a:ahLst/>
              <a:cxnLst/>
              <a:rect l="l" t="t" r="r" b="b"/>
              <a:pathLst>
                <a:path w="1664970" h="269239">
                  <a:moveTo>
                    <a:pt x="1629409" y="266700"/>
                  </a:moveTo>
                  <a:lnTo>
                    <a:pt x="30479" y="266700"/>
                  </a:lnTo>
                  <a:lnTo>
                    <a:pt x="33020" y="267969"/>
                  </a:lnTo>
                  <a:lnTo>
                    <a:pt x="36829" y="267969"/>
                  </a:lnTo>
                  <a:lnTo>
                    <a:pt x="39370" y="269239"/>
                  </a:lnTo>
                  <a:lnTo>
                    <a:pt x="1626870" y="267969"/>
                  </a:lnTo>
                  <a:lnTo>
                    <a:pt x="1629409" y="266700"/>
                  </a:lnTo>
                  <a:close/>
                </a:path>
                <a:path w="1664970" h="269239">
                  <a:moveTo>
                    <a:pt x="1642109" y="5079"/>
                  </a:moveTo>
                  <a:lnTo>
                    <a:pt x="21590" y="5079"/>
                  </a:lnTo>
                  <a:lnTo>
                    <a:pt x="19050" y="6350"/>
                  </a:lnTo>
                  <a:lnTo>
                    <a:pt x="6350" y="19050"/>
                  </a:lnTo>
                  <a:lnTo>
                    <a:pt x="5079" y="21589"/>
                  </a:lnTo>
                  <a:lnTo>
                    <a:pt x="5079" y="24129"/>
                  </a:lnTo>
                  <a:lnTo>
                    <a:pt x="3810" y="26669"/>
                  </a:lnTo>
                  <a:lnTo>
                    <a:pt x="2540" y="27939"/>
                  </a:lnTo>
                  <a:lnTo>
                    <a:pt x="1270" y="30479"/>
                  </a:lnTo>
                  <a:lnTo>
                    <a:pt x="1270" y="33019"/>
                  </a:lnTo>
                  <a:lnTo>
                    <a:pt x="0" y="34289"/>
                  </a:lnTo>
                  <a:lnTo>
                    <a:pt x="0" y="233679"/>
                  </a:lnTo>
                  <a:lnTo>
                    <a:pt x="1270" y="236219"/>
                  </a:lnTo>
                  <a:lnTo>
                    <a:pt x="1270" y="237489"/>
                  </a:lnTo>
                  <a:lnTo>
                    <a:pt x="5079" y="245109"/>
                  </a:lnTo>
                  <a:lnTo>
                    <a:pt x="5079" y="246379"/>
                  </a:lnTo>
                  <a:lnTo>
                    <a:pt x="6350" y="248919"/>
                  </a:lnTo>
                  <a:lnTo>
                    <a:pt x="7620" y="250189"/>
                  </a:lnTo>
                  <a:lnTo>
                    <a:pt x="8890" y="252729"/>
                  </a:lnTo>
                  <a:lnTo>
                    <a:pt x="11429" y="254000"/>
                  </a:lnTo>
                  <a:lnTo>
                    <a:pt x="12700" y="255269"/>
                  </a:lnTo>
                  <a:lnTo>
                    <a:pt x="13970" y="257809"/>
                  </a:lnTo>
                  <a:lnTo>
                    <a:pt x="16510" y="259079"/>
                  </a:lnTo>
                  <a:lnTo>
                    <a:pt x="19050" y="261619"/>
                  </a:lnTo>
                  <a:lnTo>
                    <a:pt x="26670" y="265429"/>
                  </a:lnTo>
                  <a:lnTo>
                    <a:pt x="27940" y="266700"/>
                  </a:lnTo>
                  <a:lnTo>
                    <a:pt x="1633220" y="266700"/>
                  </a:lnTo>
                  <a:lnTo>
                    <a:pt x="1638300" y="264159"/>
                  </a:lnTo>
                  <a:lnTo>
                    <a:pt x="1639570" y="264159"/>
                  </a:lnTo>
                  <a:lnTo>
                    <a:pt x="1644650" y="261619"/>
                  </a:lnTo>
                  <a:lnTo>
                    <a:pt x="1645920" y="260350"/>
                  </a:lnTo>
                  <a:lnTo>
                    <a:pt x="1648459" y="259079"/>
                  </a:lnTo>
                  <a:lnTo>
                    <a:pt x="1649730" y="256539"/>
                  </a:lnTo>
                  <a:lnTo>
                    <a:pt x="1651000" y="255269"/>
                  </a:lnTo>
                  <a:lnTo>
                    <a:pt x="1653539" y="254000"/>
                  </a:lnTo>
                  <a:lnTo>
                    <a:pt x="1654809" y="251459"/>
                  </a:lnTo>
                  <a:lnTo>
                    <a:pt x="1656080" y="250189"/>
                  </a:lnTo>
                  <a:lnTo>
                    <a:pt x="1657350" y="247650"/>
                  </a:lnTo>
                  <a:lnTo>
                    <a:pt x="1658620" y="246379"/>
                  </a:lnTo>
                  <a:lnTo>
                    <a:pt x="1659889" y="243839"/>
                  </a:lnTo>
                  <a:lnTo>
                    <a:pt x="1661159" y="242569"/>
                  </a:lnTo>
                  <a:lnTo>
                    <a:pt x="1661159" y="240029"/>
                  </a:lnTo>
                  <a:lnTo>
                    <a:pt x="1662430" y="237489"/>
                  </a:lnTo>
                  <a:lnTo>
                    <a:pt x="1663700" y="236219"/>
                  </a:lnTo>
                  <a:lnTo>
                    <a:pt x="1663700" y="231139"/>
                  </a:lnTo>
                  <a:lnTo>
                    <a:pt x="1664970" y="228600"/>
                  </a:lnTo>
                  <a:lnTo>
                    <a:pt x="1664970" y="223519"/>
                  </a:lnTo>
                  <a:lnTo>
                    <a:pt x="1663700" y="44450"/>
                  </a:lnTo>
                  <a:lnTo>
                    <a:pt x="1663700" y="36829"/>
                  </a:lnTo>
                  <a:lnTo>
                    <a:pt x="1662430" y="34289"/>
                  </a:lnTo>
                  <a:lnTo>
                    <a:pt x="1662430" y="30479"/>
                  </a:lnTo>
                  <a:lnTo>
                    <a:pt x="1661159" y="27939"/>
                  </a:lnTo>
                  <a:lnTo>
                    <a:pt x="1659889" y="26669"/>
                  </a:lnTo>
                  <a:lnTo>
                    <a:pt x="1659889" y="24129"/>
                  </a:lnTo>
                  <a:lnTo>
                    <a:pt x="1658620" y="21589"/>
                  </a:lnTo>
                  <a:lnTo>
                    <a:pt x="1657350" y="20319"/>
                  </a:lnTo>
                  <a:lnTo>
                    <a:pt x="1656080" y="17779"/>
                  </a:lnTo>
                  <a:lnTo>
                    <a:pt x="1645920" y="7619"/>
                  </a:lnTo>
                  <a:lnTo>
                    <a:pt x="1643380" y="6350"/>
                  </a:lnTo>
                  <a:lnTo>
                    <a:pt x="1642109" y="5079"/>
                  </a:lnTo>
                  <a:close/>
                </a:path>
                <a:path w="1664970" h="269239">
                  <a:moveTo>
                    <a:pt x="1633220" y="1269"/>
                  </a:moveTo>
                  <a:lnTo>
                    <a:pt x="30479" y="1269"/>
                  </a:lnTo>
                  <a:lnTo>
                    <a:pt x="27940" y="2539"/>
                  </a:lnTo>
                  <a:lnTo>
                    <a:pt x="26670" y="3810"/>
                  </a:lnTo>
                  <a:lnTo>
                    <a:pt x="24129" y="5079"/>
                  </a:lnTo>
                  <a:lnTo>
                    <a:pt x="1639570" y="5079"/>
                  </a:lnTo>
                  <a:lnTo>
                    <a:pt x="1638300" y="3810"/>
                  </a:lnTo>
                  <a:lnTo>
                    <a:pt x="1633220" y="1269"/>
                  </a:lnTo>
                  <a:close/>
                </a:path>
                <a:path w="1664970" h="269239">
                  <a:moveTo>
                    <a:pt x="1629409" y="0"/>
                  </a:moveTo>
                  <a:lnTo>
                    <a:pt x="34290" y="0"/>
                  </a:lnTo>
                  <a:lnTo>
                    <a:pt x="33020" y="1269"/>
                  </a:lnTo>
                  <a:lnTo>
                    <a:pt x="1630680" y="1269"/>
                  </a:lnTo>
                  <a:lnTo>
                    <a:pt x="1629409" y="0"/>
                  </a:lnTo>
                  <a:close/>
                </a:path>
              </a:pathLst>
            </a:custGeom>
            <a:solidFill>
              <a:srgbClr val="000000"/>
            </a:solidFill>
          </p:spPr>
          <p:txBody>
            <a:bodyPr wrap="square" lIns="0" tIns="0" rIns="0" bIns="0" rtlCol="0"/>
            <a:lstStyle/>
            <a:p>
              <a:r>
                <a:rPr lang="en-US" sz="1600" dirty="0">
                  <a:solidFill>
                    <a:schemeClr val="bg1"/>
                  </a:solidFill>
                </a:rPr>
                <a:t>Gas/Electricity</a:t>
              </a:r>
              <a:endParaRPr sz="1600" dirty="0">
                <a:solidFill>
                  <a:schemeClr val="bg1"/>
                </a:solidFill>
              </a:endParaRPr>
            </a:p>
          </p:txBody>
        </p:sp>
        <p:sp>
          <p:nvSpPr>
            <p:cNvPr id="101" name="object 25"/>
            <p:cNvSpPr/>
            <p:nvPr/>
          </p:nvSpPr>
          <p:spPr>
            <a:xfrm>
              <a:off x="661175" y="4096294"/>
              <a:ext cx="1664970" cy="269240"/>
            </a:xfrm>
            <a:custGeom>
              <a:avLst/>
              <a:gdLst/>
              <a:ahLst/>
              <a:cxnLst/>
              <a:rect l="l" t="t" r="r" b="b"/>
              <a:pathLst>
                <a:path w="1664970" h="269239">
                  <a:moveTo>
                    <a:pt x="1626870" y="267970"/>
                  </a:moveTo>
                  <a:lnTo>
                    <a:pt x="33020" y="267970"/>
                  </a:lnTo>
                  <a:lnTo>
                    <a:pt x="34290" y="269239"/>
                  </a:lnTo>
                  <a:lnTo>
                    <a:pt x="1624330" y="269239"/>
                  </a:lnTo>
                  <a:lnTo>
                    <a:pt x="1626870" y="267970"/>
                  </a:lnTo>
                  <a:close/>
                </a:path>
                <a:path w="1664970" h="269239">
                  <a:moveTo>
                    <a:pt x="1630680" y="1270"/>
                  </a:moveTo>
                  <a:lnTo>
                    <a:pt x="33020" y="1270"/>
                  </a:lnTo>
                  <a:lnTo>
                    <a:pt x="30479" y="2539"/>
                  </a:lnTo>
                  <a:lnTo>
                    <a:pt x="27940" y="2539"/>
                  </a:lnTo>
                  <a:lnTo>
                    <a:pt x="26670" y="3810"/>
                  </a:lnTo>
                  <a:lnTo>
                    <a:pt x="19050" y="7620"/>
                  </a:lnTo>
                  <a:lnTo>
                    <a:pt x="16510" y="10160"/>
                  </a:lnTo>
                  <a:lnTo>
                    <a:pt x="13970" y="11429"/>
                  </a:lnTo>
                  <a:lnTo>
                    <a:pt x="12700" y="12700"/>
                  </a:lnTo>
                  <a:lnTo>
                    <a:pt x="11429" y="15239"/>
                  </a:lnTo>
                  <a:lnTo>
                    <a:pt x="8890" y="16510"/>
                  </a:lnTo>
                  <a:lnTo>
                    <a:pt x="7620" y="19050"/>
                  </a:lnTo>
                  <a:lnTo>
                    <a:pt x="6350" y="20320"/>
                  </a:lnTo>
                  <a:lnTo>
                    <a:pt x="5079" y="22860"/>
                  </a:lnTo>
                  <a:lnTo>
                    <a:pt x="5079" y="24129"/>
                  </a:lnTo>
                  <a:lnTo>
                    <a:pt x="2540" y="29210"/>
                  </a:lnTo>
                  <a:lnTo>
                    <a:pt x="1270" y="30479"/>
                  </a:lnTo>
                  <a:lnTo>
                    <a:pt x="1270" y="33020"/>
                  </a:lnTo>
                  <a:lnTo>
                    <a:pt x="0" y="35560"/>
                  </a:lnTo>
                  <a:lnTo>
                    <a:pt x="0" y="233679"/>
                  </a:lnTo>
                  <a:lnTo>
                    <a:pt x="1270" y="236220"/>
                  </a:lnTo>
                  <a:lnTo>
                    <a:pt x="1270" y="238760"/>
                  </a:lnTo>
                  <a:lnTo>
                    <a:pt x="2540" y="241300"/>
                  </a:lnTo>
                  <a:lnTo>
                    <a:pt x="3810" y="242570"/>
                  </a:lnTo>
                  <a:lnTo>
                    <a:pt x="5079" y="245110"/>
                  </a:lnTo>
                  <a:lnTo>
                    <a:pt x="5079" y="247650"/>
                  </a:lnTo>
                  <a:lnTo>
                    <a:pt x="6350" y="248920"/>
                  </a:lnTo>
                  <a:lnTo>
                    <a:pt x="7620" y="251460"/>
                  </a:lnTo>
                  <a:lnTo>
                    <a:pt x="13970" y="257810"/>
                  </a:lnTo>
                  <a:lnTo>
                    <a:pt x="16510" y="259079"/>
                  </a:lnTo>
                  <a:lnTo>
                    <a:pt x="17779" y="261620"/>
                  </a:lnTo>
                  <a:lnTo>
                    <a:pt x="19050" y="262889"/>
                  </a:lnTo>
                  <a:lnTo>
                    <a:pt x="21590" y="264160"/>
                  </a:lnTo>
                  <a:lnTo>
                    <a:pt x="24129" y="264160"/>
                  </a:lnTo>
                  <a:lnTo>
                    <a:pt x="26670" y="265429"/>
                  </a:lnTo>
                  <a:lnTo>
                    <a:pt x="27940" y="266700"/>
                  </a:lnTo>
                  <a:lnTo>
                    <a:pt x="30479" y="267970"/>
                  </a:lnTo>
                  <a:lnTo>
                    <a:pt x="1630680" y="267970"/>
                  </a:lnTo>
                  <a:lnTo>
                    <a:pt x="1633220" y="266700"/>
                  </a:lnTo>
                  <a:lnTo>
                    <a:pt x="1635759" y="266700"/>
                  </a:lnTo>
                  <a:lnTo>
                    <a:pt x="1638300" y="265429"/>
                  </a:lnTo>
                  <a:lnTo>
                    <a:pt x="1639570" y="264160"/>
                  </a:lnTo>
                  <a:lnTo>
                    <a:pt x="1644650" y="261620"/>
                  </a:lnTo>
                  <a:lnTo>
                    <a:pt x="1645920" y="260350"/>
                  </a:lnTo>
                  <a:lnTo>
                    <a:pt x="1648459" y="259079"/>
                  </a:lnTo>
                  <a:lnTo>
                    <a:pt x="1654809" y="252729"/>
                  </a:lnTo>
                  <a:lnTo>
                    <a:pt x="1656080" y="250189"/>
                  </a:lnTo>
                  <a:lnTo>
                    <a:pt x="1658620" y="247650"/>
                  </a:lnTo>
                  <a:lnTo>
                    <a:pt x="1661159" y="242570"/>
                  </a:lnTo>
                  <a:lnTo>
                    <a:pt x="1661159" y="240029"/>
                  </a:lnTo>
                  <a:lnTo>
                    <a:pt x="1662430" y="238760"/>
                  </a:lnTo>
                  <a:lnTo>
                    <a:pt x="1663700" y="236220"/>
                  </a:lnTo>
                  <a:lnTo>
                    <a:pt x="1663700" y="231139"/>
                  </a:lnTo>
                  <a:lnTo>
                    <a:pt x="1664970" y="229870"/>
                  </a:lnTo>
                  <a:lnTo>
                    <a:pt x="1664970" y="224789"/>
                  </a:lnTo>
                  <a:lnTo>
                    <a:pt x="1663700" y="44450"/>
                  </a:lnTo>
                  <a:lnTo>
                    <a:pt x="1663700" y="38100"/>
                  </a:lnTo>
                  <a:lnTo>
                    <a:pt x="1662430" y="35560"/>
                  </a:lnTo>
                  <a:lnTo>
                    <a:pt x="1662430" y="30479"/>
                  </a:lnTo>
                  <a:lnTo>
                    <a:pt x="1661159" y="29210"/>
                  </a:lnTo>
                  <a:lnTo>
                    <a:pt x="1659889" y="26670"/>
                  </a:lnTo>
                  <a:lnTo>
                    <a:pt x="1659889" y="24129"/>
                  </a:lnTo>
                  <a:lnTo>
                    <a:pt x="1658620" y="22860"/>
                  </a:lnTo>
                  <a:lnTo>
                    <a:pt x="1657350" y="20320"/>
                  </a:lnTo>
                  <a:lnTo>
                    <a:pt x="1656080" y="19050"/>
                  </a:lnTo>
                  <a:lnTo>
                    <a:pt x="1654809" y="16510"/>
                  </a:lnTo>
                  <a:lnTo>
                    <a:pt x="1652270" y="15239"/>
                  </a:lnTo>
                  <a:lnTo>
                    <a:pt x="1651000" y="13970"/>
                  </a:lnTo>
                  <a:lnTo>
                    <a:pt x="1649730" y="11429"/>
                  </a:lnTo>
                  <a:lnTo>
                    <a:pt x="1647189" y="10160"/>
                  </a:lnTo>
                  <a:lnTo>
                    <a:pt x="1645920" y="8889"/>
                  </a:lnTo>
                  <a:lnTo>
                    <a:pt x="1643380" y="7620"/>
                  </a:lnTo>
                  <a:lnTo>
                    <a:pt x="1642109" y="6350"/>
                  </a:lnTo>
                  <a:lnTo>
                    <a:pt x="1639570" y="5079"/>
                  </a:lnTo>
                  <a:lnTo>
                    <a:pt x="1638300" y="3810"/>
                  </a:lnTo>
                  <a:lnTo>
                    <a:pt x="1635759" y="3810"/>
                  </a:lnTo>
                  <a:lnTo>
                    <a:pt x="1630680" y="1270"/>
                  </a:lnTo>
                  <a:close/>
                </a:path>
                <a:path w="1664970" h="269239">
                  <a:moveTo>
                    <a:pt x="1624330" y="0"/>
                  </a:moveTo>
                  <a:lnTo>
                    <a:pt x="39370" y="0"/>
                  </a:lnTo>
                  <a:lnTo>
                    <a:pt x="36829" y="1270"/>
                  </a:lnTo>
                  <a:lnTo>
                    <a:pt x="1626870" y="1270"/>
                  </a:lnTo>
                  <a:lnTo>
                    <a:pt x="1624330" y="0"/>
                  </a:lnTo>
                  <a:close/>
                </a:path>
              </a:pathLst>
            </a:custGeom>
            <a:solidFill>
              <a:srgbClr val="000000"/>
            </a:solidFill>
          </p:spPr>
          <p:txBody>
            <a:bodyPr wrap="square" lIns="0" tIns="0" rIns="0" bIns="0" rtlCol="0"/>
            <a:lstStyle/>
            <a:p>
              <a:r>
                <a:rPr lang="en-US" sz="1600" dirty="0">
                  <a:solidFill>
                    <a:schemeClr val="bg1"/>
                  </a:solidFill>
                </a:rPr>
                <a:t>Oven</a:t>
              </a:r>
              <a:endParaRPr sz="1600" dirty="0">
                <a:solidFill>
                  <a:schemeClr val="bg1"/>
                </a:solidFill>
              </a:endParaRPr>
            </a:p>
          </p:txBody>
        </p:sp>
        <p:sp>
          <p:nvSpPr>
            <p:cNvPr id="105" name="object 29"/>
            <p:cNvSpPr/>
            <p:nvPr/>
          </p:nvSpPr>
          <p:spPr>
            <a:xfrm>
              <a:off x="661175" y="3740421"/>
              <a:ext cx="1664970" cy="269240"/>
            </a:xfrm>
            <a:custGeom>
              <a:avLst/>
              <a:gdLst/>
              <a:ahLst/>
              <a:cxnLst/>
              <a:rect l="l" t="t" r="r" b="b"/>
              <a:pathLst>
                <a:path w="1664970" h="269239">
                  <a:moveTo>
                    <a:pt x="1629409" y="266700"/>
                  </a:moveTo>
                  <a:lnTo>
                    <a:pt x="30479" y="266700"/>
                  </a:lnTo>
                  <a:lnTo>
                    <a:pt x="33020" y="267969"/>
                  </a:lnTo>
                  <a:lnTo>
                    <a:pt x="36829" y="267969"/>
                  </a:lnTo>
                  <a:lnTo>
                    <a:pt x="39370" y="269239"/>
                  </a:lnTo>
                  <a:lnTo>
                    <a:pt x="1626870" y="267969"/>
                  </a:lnTo>
                  <a:lnTo>
                    <a:pt x="1629409" y="266700"/>
                  </a:lnTo>
                  <a:close/>
                </a:path>
                <a:path w="1664970" h="269239">
                  <a:moveTo>
                    <a:pt x="1642109" y="5079"/>
                  </a:moveTo>
                  <a:lnTo>
                    <a:pt x="21590" y="5079"/>
                  </a:lnTo>
                  <a:lnTo>
                    <a:pt x="19050" y="6350"/>
                  </a:lnTo>
                  <a:lnTo>
                    <a:pt x="6350" y="19050"/>
                  </a:lnTo>
                  <a:lnTo>
                    <a:pt x="5079" y="21589"/>
                  </a:lnTo>
                  <a:lnTo>
                    <a:pt x="5079" y="24129"/>
                  </a:lnTo>
                  <a:lnTo>
                    <a:pt x="3810" y="26669"/>
                  </a:lnTo>
                  <a:lnTo>
                    <a:pt x="2540" y="27939"/>
                  </a:lnTo>
                  <a:lnTo>
                    <a:pt x="1270" y="30479"/>
                  </a:lnTo>
                  <a:lnTo>
                    <a:pt x="1270" y="33019"/>
                  </a:lnTo>
                  <a:lnTo>
                    <a:pt x="0" y="34289"/>
                  </a:lnTo>
                  <a:lnTo>
                    <a:pt x="0" y="233679"/>
                  </a:lnTo>
                  <a:lnTo>
                    <a:pt x="1270" y="234950"/>
                  </a:lnTo>
                  <a:lnTo>
                    <a:pt x="1270" y="237489"/>
                  </a:lnTo>
                  <a:lnTo>
                    <a:pt x="5079" y="245110"/>
                  </a:lnTo>
                  <a:lnTo>
                    <a:pt x="5079" y="246379"/>
                  </a:lnTo>
                  <a:lnTo>
                    <a:pt x="6350" y="248919"/>
                  </a:lnTo>
                  <a:lnTo>
                    <a:pt x="7620" y="250189"/>
                  </a:lnTo>
                  <a:lnTo>
                    <a:pt x="8890" y="252729"/>
                  </a:lnTo>
                  <a:lnTo>
                    <a:pt x="11429" y="254000"/>
                  </a:lnTo>
                  <a:lnTo>
                    <a:pt x="12700" y="255269"/>
                  </a:lnTo>
                  <a:lnTo>
                    <a:pt x="13970" y="257810"/>
                  </a:lnTo>
                  <a:lnTo>
                    <a:pt x="16510" y="259079"/>
                  </a:lnTo>
                  <a:lnTo>
                    <a:pt x="19050" y="261619"/>
                  </a:lnTo>
                  <a:lnTo>
                    <a:pt x="26670" y="265429"/>
                  </a:lnTo>
                  <a:lnTo>
                    <a:pt x="27940" y="266700"/>
                  </a:lnTo>
                  <a:lnTo>
                    <a:pt x="1633220" y="266700"/>
                  </a:lnTo>
                  <a:lnTo>
                    <a:pt x="1638300" y="264160"/>
                  </a:lnTo>
                  <a:lnTo>
                    <a:pt x="1639570" y="264160"/>
                  </a:lnTo>
                  <a:lnTo>
                    <a:pt x="1644650" y="261619"/>
                  </a:lnTo>
                  <a:lnTo>
                    <a:pt x="1645920" y="260350"/>
                  </a:lnTo>
                  <a:lnTo>
                    <a:pt x="1648459" y="259079"/>
                  </a:lnTo>
                  <a:lnTo>
                    <a:pt x="1649730" y="256539"/>
                  </a:lnTo>
                  <a:lnTo>
                    <a:pt x="1651000" y="255269"/>
                  </a:lnTo>
                  <a:lnTo>
                    <a:pt x="1653539" y="254000"/>
                  </a:lnTo>
                  <a:lnTo>
                    <a:pt x="1654809" y="251460"/>
                  </a:lnTo>
                  <a:lnTo>
                    <a:pt x="1656080" y="250189"/>
                  </a:lnTo>
                  <a:lnTo>
                    <a:pt x="1657350" y="247650"/>
                  </a:lnTo>
                  <a:lnTo>
                    <a:pt x="1658620" y="246379"/>
                  </a:lnTo>
                  <a:lnTo>
                    <a:pt x="1659889" y="243839"/>
                  </a:lnTo>
                  <a:lnTo>
                    <a:pt x="1661159" y="242569"/>
                  </a:lnTo>
                  <a:lnTo>
                    <a:pt x="1661159" y="240029"/>
                  </a:lnTo>
                  <a:lnTo>
                    <a:pt x="1663700" y="234950"/>
                  </a:lnTo>
                  <a:lnTo>
                    <a:pt x="1663700" y="231139"/>
                  </a:lnTo>
                  <a:lnTo>
                    <a:pt x="1664970" y="228600"/>
                  </a:lnTo>
                  <a:lnTo>
                    <a:pt x="1664970" y="223519"/>
                  </a:lnTo>
                  <a:lnTo>
                    <a:pt x="1663700" y="44450"/>
                  </a:lnTo>
                  <a:lnTo>
                    <a:pt x="1663700" y="36829"/>
                  </a:lnTo>
                  <a:lnTo>
                    <a:pt x="1662430" y="34289"/>
                  </a:lnTo>
                  <a:lnTo>
                    <a:pt x="1662430" y="30479"/>
                  </a:lnTo>
                  <a:lnTo>
                    <a:pt x="1661159" y="27939"/>
                  </a:lnTo>
                  <a:lnTo>
                    <a:pt x="1659889" y="26669"/>
                  </a:lnTo>
                  <a:lnTo>
                    <a:pt x="1659889" y="24129"/>
                  </a:lnTo>
                  <a:lnTo>
                    <a:pt x="1658620" y="21589"/>
                  </a:lnTo>
                  <a:lnTo>
                    <a:pt x="1657350" y="20319"/>
                  </a:lnTo>
                  <a:lnTo>
                    <a:pt x="1656080" y="17779"/>
                  </a:lnTo>
                  <a:lnTo>
                    <a:pt x="1645920" y="7619"/>
                  </a:lnTo>
                  <a:lnTo>
                    <a:pt x="1643380" y="6350"/>
                  </a:lnTo>
                  <a:lnTo>
                    <a:pt x="1642109" y="5079"/>
                  </a:lnTo>
                  <a:close/>
                </a:path>
                <a:path w="1664970" h="269239">
                  <a:moveTo>
                    <a:pt x="1633220" y="1269"/>
                  </a:moveTo>
                  <a:lnTo>
                    <a:pt x="30479" y="1269"/>
                  </a:lnTo>
                  <a:lnTo>
                    <a:pt x="27940" y="2539"/>
                  </a:lnTo>
                  <a:lnTo>
                    <a:pt x="26670" y="3810"/>
                  </a:lnTo>
                  <a:lnTo>
                    <a:pt x="24129" y="5079"/>
                  </a:lnTo>
                  <a:lnTo>
                    <a:pt x="1639570" y="5079"/>
                  </a:lnTo>
                  <a:lnTo>
                    <a:pt x="1638300" y="3810"/>
                  </a:lnTo>
                  <a:lnTo>
                    <a:pt x="1633220" y="1269"/>
                  </a:lnTo>
                  <a:close/>
                </a:path>
                <a:path w="1664970" h="269239">
                  <a:moveTo>
                    <a:pt x="1629409" y="0"/>
                  </a:moveTo>
                  <a:lnTo>
                    <a:pt x="34290" y="0"/>
                  </a:lnTo>
                  <a:lnTo>
                    <a:pt x="33020" y="1269"/>
                  </a:lnTo>
                  <a:lnTo>
                    <a:pt x="1630680" y="1269"/>
                  </a:lnTo>
                  <a:lnTo>
                    <a:pt x="1629409" y="0"/>
                  </a:lnTo>
                  <a:close/>
                </a:path>
              </a:pathLst>
            </a:custGeom>
            <a:solidFill>
              <a:srgbClr val="000000"/>
            </a:solidFill>
          </p:spPr>
          <p:txBody>
            <a:bodyPr wrap="square" lIns="0" tIns="0" rIns="0" bIns="0" rtlCol="0"/>
            <a:lstStyle/>
            <a:p>
              <a:r>
                <a:rPr lang="en-US" sz="1600" dirty="0">
                  <a:solidFill>
                    <a:schemeClr val="bg1"/>
                  </a:solidFill>
                </a:rPr>
                <a:t>Electric/Gas</a:t>
              </a:r>
              <a:endParaRPr sz="1600" dirty="0">
                <a:solidFill>
                  <a:schemeClr val="bg1"/>
                </a:solidFill>
              </a:endParaRPr>
            </a:p>
          </p:txBody>
        </p:sp>
        <p:sp>
          <p:nvSpPr>
            <p:cNvPr id="109" name="object 33"/>
            <p:cNvSpPr/>
            <p:nvPr/>
          </p:nvSpPr>
          <p:spPr>
            <a:xfrm>
              <a:off x="661175" y="3384548"/>
              <a:ext cx="1664970" cy="269240"/>
            </a:xfrm>
            <a:custGeom>
              <a:avLst/>
              <a:gdLst/>
              <a:ahLst/>
              <a:cxnLst/>
              <a:rect l="l" t="t" r="r" b="b"/>
              <a:pathLst>
                <a:path w="1664970" h="269239">
                  <a:moveTo>
                    <a:pt x="1624330" y="267970"/>
                  </a:moveTo>
                  <a:lnTo>
                    <a:pt x="34290" y="267970"/>
                  </a:lnTo>
                  <a:lnTo>
                    <a:pt x="36829" y="269239"/>
                  </a:lnTo>
                  <a:lnTo>
                    <a:pt x="1621789" y="269239"/>
                  </a:lnTo>
                  <a:lnTo>
                    <a:pt x="1624330" y="267970"/>
                  </a:lnTo>
                  <a:close/>
                </a:path>
                <a:path w="1664970" h="269239">
                  <a:moveTo>
                    <a:pt x="1630680" y="1270"/>
                  </a:moveTo>
                  <a:lnTo>
                    <a:pt x="33020" y="1270"/>
                  </a:lnTo>
                  <a:lnTo>
                    <a:pt x="30479" y="2539"/>
                  </a:lnTo>
                  <a:lnTo>
                    <a:pt x="27940" y="2539"/>
                  </a:lnTo>
                  <a:lnTo>
                    <a:pt x="26670" y="3810"/>
                  </a:lnTo>
                  <a:lnTo>
                    <a:pt x="19050" y="7620"/>
                  </a:lnTo>
                  <a:lnTo>
                    <a:pt x="16510" y="10160"/>
                  </a:lnTo>
                  <a:lnTo>
                    <a:pt x="13970" y="11429"/>
                  </a:lnTo>
                  <a:lnTo>
                    <a:pt x="12700" y="12700"/>
                  </a:lnTo>
                  <a:lnTo>
                    <a:pt x="11429" y="15239"/>
                  </a:lnTo>
                  <a:lnTo>
                    <a:pt x="8890" y="16510"/>
                  </a:lnTo>
                  <a:lnTo>
                    <a:pt x="7620" y="17779"/>
                  </a:lnTo>
                  <a:lnTo>
                    <a:pt x="5079" y="22860"/>
                  </a:lnTo>
                  <a:lnTo>
                    <a:pt x="5079" y="24129"/>
                  </a:lnTo>
                  <a:lnTo>
                    <a:pt x="2540" y="29210"/>
                  </a:lnTo>
                  <a:lnTo>
                    <a:pt x="1270" y="30479"/>
                  </a:lnTo>
                  <a:lnTo>
                    <a:pt x="1270" y="33020"/>
                  </a:lnTo>
                  <a:lnTo>
                    <a:pt x="0" y="35560"/>
                  </a:lnTo>
                  <a:lnTo>
                    <a:pt x="0" y="233679"/>
                  </a:lnTo>
                  <a:lnTo>
                    <a:pt x="1270" y="236220"/>
                  </a:lnTo>
                  <a:lnTo>
                    <a:pt x="1270" y="238760"/>
                  </a:lnTo>
                  <a:lnTo>
                    <a:pt x="2540" y="241300"/>
                  </a:lnTo>
                  <a:lnTo>
                    <a:pt x="3810" y="242570"/>
                  </a:lnTo>
                  <a:lnTo>
                    <a:pt x="5079" y="245110"/>
                  </a:lnTo>
                  <a:lnTo>
                    <a:pt x="5079" y="247650"/>
                  </a:lnTo>
                  <a:lnTo>
                    <a:pt x="6350" y="248920"/>
                  </a:lnTo>
                  <a:lnTo>
                    <a:pt x="7620" y="251460"/>
                  </a:lnTo>
                  <a:lnTo>
                    <a:pt x="13970" y="257810"/>
                  </a:lnTo>
                  <a:lnTo>
                    <a:pt x="16510" y="259079"/>
                  </a:lnTo>
                  <a:lnTo>
                    <a:pt x="17779" y="261620"/>
                  </a:lnTo>
                  <a:lnTo>
                    <a:pt x="19050" y="262889"/>
                  </a:lnTo>
                  <a:lnTo>
                    <a:pt x="21590" y="264160"/>
                  </a:lnTo>
                  <a:lnTo>
                    <a:pt x="24129" y="264160"/>
                  </a:lnTo>
                  <a:lnTo>
                    <a:pt x="26670" y="265429"/>
                  </a:lnTo>
                  <a:lnTo>
                    <a:pt x="27940" y="266700"/>
                  </a:lnTo>
                  <a:lnTo>
                    <a:pt x="30479" y="267970"/>
                  </a:lnTo>
                  <a:lnTo>
                    <a:pt x="1630680" y="267970"/>
                  </a:lnTo>
                  <a:lnTo>
                    <a:pt x="1633220" y="266700"/>
                  </a:lnTo>
                  <a:lnTo>
                    <a:pt x="1635759" y="266700"/>
                  </a:lnTo>
                  <a:lnTo>
                    <a:pt x="1638300" y="265429"/>
                  </a:lnTo>
                  <a:lnTo>
                    <a:pt x="1639570" y="264160"/>
                  </a:lnTo>
                  <a:lnTo>
                    <a:pt x="1644650" y="261620"/>
                  </a:lnTo>
                  <a:lnTo>
                    <a:pt x="1645920" y="260350"/>
                  </a:lnTo>
                  <a:lnTo>
                    <a:pt x="1648459" y="259079"/>
                  </a:lnTo>
                  <a:lnTo>
                    <a:pt x="1654809" y="252729"/>
                  </a:lnTo>
                  <a:lnTo>
                    <a:pt x="1656080" y="250189"/>
                  </a:lnTo>
                  <a:lnTo>
                    <a:pt x="1657350" y="248920"/>
                  </a:lnTo>
                  <a:lnTo>
                    <a:pt x="1658620" y="246379"/>
                  </a:lnTo>
                  <a:lnTo>
                    <a:pt x="1659889" y="245110"/>
                  </a:lnTo>
                  <a:lnTo>
                    <a:pt x="1661159" y="242570"/>
                  </a:lnTo>
                  <a:lnTo>
                    <a:pt x="1661159" y="240029"/>
                  </a:lnTo>
                  <a:lnTo>
                    <a:pt x="1662430" y="238760"/>
                  </a:lnTo>
                  <a:lnTo>
                    <a:pt x="1663700" y="236220"/>
                  </a:lnTo>
                  <a:lnTo>
                    <a:pt x="1663700" y="231139"/>
                  </a:lnTo>
                  <a:lnTo>
                    <a:pt x="1664970" y="229870"/>
                  </a:lnTo>
                  <a:lnTo>
                    <a:pt x="1664970" y="224789"/>
                  </a:lnTo>
                  <a:lnTo>
                    <a:pt x="1663700" y="44450"/>
                  </a:lnTo>
                  <a:lnTo>
                    <a:pt x="1663700" y="38100"/>
                  </a:lnTo>
                  <a:lnTo>
                    <a:pt x="1662430" y="35560"/>
                  </a:lnTo>
                  <a:lnTo>
                    <a:pt x="1662430" y="30479"/>
                  </a:lnTo>
                  <a:lnTo>
                    <a:pt x="1661159" y="29210"/>
                  </a:lnTo>
                  <a:lnTo>
                    <a:pt x="1659889" y="26670"/>
                  </a:lnTo>
                  <a:lnTo>
                    <a:pt x="1659889" y="24129"/>
                  </a:lnTo>
                  <a:lnTo>
                    <a:pt x="1658620" y="22860"/>
                  </a:lnTo>
                  <a:lnTo>
                    <a:pt x="1656080" y="17779"/>
                  </a:lnTo>
                  <a:lnTo>
                    <a:pt x="1654809" y="16510"/>
                  </a:lnTo>
                  <a:lnTo>
                    <a:pt x="1652270" y="15239"/>
                  </a:lnTo>
                  <a:lnTo>
                    <a:pt x="1651000" y="13970"/>
                  </a:lnTo>
                  <a:lnTo>
                    <a:pt x="1649730" y="11429"/>
                  </a:lnTo>
                  <a:lnTo>
                    <a:pt x="1647189" y="10160"/>
                  </a:lnTo>
                  <a:lnTo>
                    <a:pt x="1645920" y="8889"/>
                  </a:lnTo>
                  <a:lnTo>
                    <a:pt x="1643380" y="7620"/>
                  </a:lnTo>
                  <a:lnTo>
                    <a:pt x="1642109" y="6350"/>
                  </a:lnTo>
                  <a:lnTo>
                    <a:pt x="1639570" y="5079"/>
                  </a:lnTo>
                  <a:lnTo>
                    <a:pt x="1638300" y="3810"/>
                  </a:lnTo>
                  <a:lnTo>
                    <a:pt x="1635759" y="3810"/>
                  </a:lnTo>
                  <a:lnTo>
                    <a:pt x="1630680" y="1270"/>
                  </a:lnTo>
                  <a:close/>
                </a:path>
                <a:path w="1664970" h="269239">
                  <a:moveTo>
                    <a:pt x="1624330" y="0"/>
                  </a:moveTo>
                  <a:lnTo>
                    <a:pt x="39370" y="0"/>
                  </a:lnTo>
                  <a:lnTo>
                    <a:pt x="36829" y="1270"/>
                  </a:lnTo>
                  <a:lnTo>
                    <a:pt x="1626870" y="1270"/>
                  </a:lnTo>
                  <a:lnTo>
                    <a:pt x="1624330" y="0"/>
                  </a:lnTo>
                  <a:close/>
                </a:path>
              </a:pathLst>
            </a:custGeom>
            <a:solidFill>
              <a:srgbClr val="000000"/>
            </a:solidFill>
          </p:spPr>
          <p:txBody>
            <a:bodyPr wrap="square" lIns="0" tIns="0" rIns="0" bIns="0" rtlCol="0"/>
            <a:lstStyle/>
            <a:p>
              <a:r>
                <a:rPr lang="en-US" sz="1600" dirty="0">
                  <a:solidFill>
                    <a:schemeClr val="bg1"/>
                  </a:solidFill>
                </a:rPr>
                <a:t>Soda</a:t>
              </a:r>
              <a:endParaRPr sz="1600" dirty="0">
                <a:solidFill>
                  <a:schemeClr val="bg1"/>
                </a:solidFill>
              </a:endParaRPr>
            </a:p>
          </p:txBody>
        </p:sp>
        <p:sp>
          <p:nvSpPr>
            <p:cNvPr id="113" name="object 37"/>
            <p:cNvSpPr/>
            <p:nvPr/>
          </p:nvSpPr>
          <p:spPr>
            <a:xfrm>
              <a:off x="661175" y="3028675"/>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527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9409" y="0"/>
                  </a:moveTo>
                  <a:lnTo>
                    <a:pt x="34290" y="0"/>
                  </a:lnTo>
                  <a:lnTo>
                    <a:pt x="33020" y="1270"/>
                  </a:lnTo>
                  <a:lnTo>
                    <a:pt x="1630680" y="1270"/>
                  </a:lnTo>
                  <a:lnTo>
                    <a:pt x="1629409" y="0"/>
                  </a:lnTo>
                  <a:close/>
                </a:path>
              </a:pathLst>
            </a:custGeom>
            <a:solidFill>
              <a:srgbClr val="000000"/>
            </a:solidFill>
          </p:spPr>
          <p:txBody>
            <a:bodyPr wrap="square" lIns="0" tIns="0" rIns="0" bIns="0" rtlCol="0"/>
            <a:lstStyle/>
            <a:p>
              <a:r>
                <a:rPr lang="en-US" sz="1600" dirty="0">
                  <a:solidFill>
                    <a:schemeClr val="bg1"/>
                  </a:solidFill>
                </a:rPr>
                <a:t>Dining Table</a:t>
              </a:r>
              <a:endParaRPr sz="1600" dirty="0">
                <a:solidFill>
                  <a:schemeClr val="bg1"/>
                </a:solidFill>
              </a:endParaRPr>
            </a:p>
          </p:txBody>
        </p:sp>
        <p:sp>
          <p:nvSpPr>
            <p:cNvPr id="161" name="Rectangle 160"/>
            <p:cNvSpPr/>
            <p:nvPr/>
          </p:nvSpPr>
          <p:spPr>
            <a:xfrm>
              <a:off x="661175" y="1828877"/>
              <a:ext cx="1664970" cy="369332"/>
            </a:xfrm>
            <a:prstGeom prst="rect">
              <a:avLst/>
            </a:prstGeom>
          </p:spPr>
          <p:txBody>
            <a:bodyPr wrap="square">
              <a:spAutoFit/>
            </a:bodyPr>
            <a:lstStyle/>
            <a:p>
              <a:r>
                <a:rPr lang="en-US" b="1" spc="-15" dirty="0">
                  <a:latin typeface="Arial"/>
                  <a:cs typeface="Arial"/>
                </a:rPr>
                <a:t>Homemade</a:t>
              </a:r>
              <a:endParaRPr lang="en-US" dirty="0"/>
            </a:p>
          </p:txBody>
        </p:sp>
        <p:sp>
          <p:nvSpPr>
            <p:cNvPr id="90" name="object 37"/>
            <p:cNvSpPr/>
            <p:nvPr/>
          </p:nvSpPr>
          <p:spPr>
            <a:xfrm>
              <a:off x="661175" y="2672802"/>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527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9409" y="0"/>
                  </a:moveTo>
                  <a:lnTo>
                    <a:pt x="34290" y="0"/>
                  </a:lnTo>
                  <a:lnTo>
                    <a:pt x="33020" y="1270"/>
                  </a:lnTo>
                  <a:lnTo>
                    <a:pt x="1630680" y="1270"/>
                  </a:lnTo>
                  <a:lnTo>
                    <a:pt x="1629409" y="0"/>
                  </a:lnTo>
                  <a:close/>
                </a:path>
              </a:pathLst>
            </a:custGeom>
            <a:solidFill>
              <a:schemeClr val="accent2"/>
            </a:solidFill>
          </p:spPr>
          <p:txBody>
            <a:bodyPr wrap="square" lIns="0" tIns="0" rIns="0" bIns="0" rtlCol="0"/>
            <a:lstStyle/>
            <a:p>
              <a:r>
                <a:rPr lang="en-US" sz="1600" dirty="0">
                  <a:solidFill>
                    <a:schemeClr val="bg1"/>
                  </a:solidFill>
                </a:rPr>
                <a:t>Type </a:t>
              </a:r>
              <a:r>
                <a:rPr lang="en-US" sz="1600">
                  <a:solidFill>
                    <a:schemeClr val="bg1"/>
                  </a:solidFill>
                </a:rPr>
                <a:t>of Pizza</a:t>
              </a:r>
              <a:endParaRPr lang="en-US" sz="1600" dirty="0">
                <a:solidFill>
                  <a:schemeClr val="bg1"/>
                </a:solidFill>
              </a:endParaRPr>
            </a:p>
          </p:txBody>
        </p:sp>
      </p:grpSp>
    </p:spTree>
    <p:extLst>
      <p:ext uri="{BB962C8B-B14F-4D97-AF65-F5344CB8AC3E}">
        <p14:creationId xmlns:p14="http://schemas.microsoft.com/office/powerpoint/2010/main" val="398281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Cloud Architecture Models</a:t>
            </a:r>
          </a:p>
        </p:txBody>
      </p:sp>
      <p:grpSp>
        <p:nvGrpSpPr>
          <p:cNvPr id="10" name="Group 9"/>
          <p:cNvGrpSpPr/>
          <p:nvPr/>
        </p:nvGrpSpPr>
        <p:grpSpPr>
          <a:xfrm>
            <a:off x="9348117" y="1828875"/>
            <a:ext cx="1795164" cy="4270885"/>
            <a:chOff x="9348117" y="1828875"/>
            <a:chExt cx="1795164" cy="4270885"/>
          </a:xfrm>
        </p:grpSpPr>
        <p:sp>
          <p:nvSpPr>
            <p:cNvPr id="194" name="object 5"/>
            <p:cNvSpPr/>
            <p:nvPr/>
          </p:nvSpPr>
          <p:spPr>
            <a:xfrm>
              <a:off x="9348117" y="5829250"/>
              <a:ext cx="1664970" cy="270510"/>
            </a:xfrm>
            <a:custGeom>
              <a:avLst/>
              <a:gdLst/>
              <a:ahLst/>
              <a:cxnLst/>
              <a:rect l="l" t="t" r="r" b="b"/>
              <a:pathLst>
                <a:path w="1664970" h="270510">
                  <a:moveTo>
                    <a:pt x="1626870" y="267969"/>
                  </a:moveTo>
                  <a:lnTo>
                    <a:pt x="33020" y="267969"/>
                  </a:lnTo>
                  <a:lnTo>
                    <a:pt x="34290" y="269239"/>
                  </a:lnTo>
                  <a:lnTo>
                    <a:pt x="39370" y="269239"/>
                  </a:lnTo>
                  <a:lnTo>
                    <a:pt x="41910" y="270509"/>
                  </a:lnTo>
                  <a:lnTo>
                    <a:pt x="1624330" y="269239"/>
                  </a:lnTo>
                  <a:lnTo>
                    <a:pt x="1626870" y="267969"/>
                  </a:lnTo>
                  <a:close/>
                </a:path>
                <a:path w="1664970" h="270510">
                  <a:moveTo>
                    <a:pt x="1630680" y="1269"/>
                  </a:moveTo>
                  <a:lnTo>
                    <a:pt x="33020" y="1269"/>
                  </a:lnTo>
                  <a:lnTo>
                    <a:pt x="30479" y="2539"/>
                  </a:lnTo>
                  <a:lnTo>
                    <a:pt x="27940" y="2539"/>
                  </a:lnTo>
                  <a:lnTo>
                    <a:pt x="26670" y="3809"/>
                  </a:lnTo>
                  <a:lnTo>
                    <a:pt x="19050" y="7619"/>
                  </a:lnTo>
                  <a:lnTo>
                    <a:pt x="16510" y="10159"/>
                  </a:lnTo>
                  <a:lnTo>
                    <a:pt x="13970" y="11429"/>
                  </a:lnTo>
                  <a:lnTo>
                    <a:pt x="12700" y="12699"/>
                  </a:lnTo>
                  <a:lnTo>
                    <a:pt x="11429" y="15239"/>
                  </a:lnTo>
                  <a:lnTo>
                    <a:pt x="8890" y="16509"/>
                  </a:lnTo>
                  <a:lnTo>
                    <a:pt x="7620" y="19049"/>
                  </a:lnTo>
                  <a:lnTo>
                    <a:pt x="6350" y="20319"/>
                  </a:lnTo>
                  <a:lnTo>
                    <a:pt x="5079" y="22859"/>
                  </a:lnTo>
                  <a:lnTo>
                    <a:pt x="5079" y="24129"/>
                  </a:lnTo>
                  <a:lnTo>
                    <a:pt x="1270" y="31749"/>
                  </a:lnTo>
                  <a:lnTo>
                    <a:pt x="1270" y="33019"/>
                  </a:lnTo>
                  <a:lnTo>
                    <a:pt x="0" y="35559"/>
                  </a:lnTo>
                  <a:lnTo>
                    <a:pt x="0" y="233679"/>
                  </a:lnTo>
                  <a:lnTo>
                    <a:pt x="1270" y="236219"/>
                  </a:lnTo>
                  <a:lnTo>
                    <a:pt x="1270" y="238759"/>
                  </a:lnTo>
                  <a:lnTo>
                    <a:pt x="3810" y="243839"/>
                  </a:lnTo>
                  <a:lnTo>
                    <a:pt x="5079" y="245109"/>
                  </a:lnTo>
                  <a:lnTo>
                    <a:pt x="5079" y="247649"/>
                  </a:lnTo>
                  <a:lnTo>
                    <a:pt x="6350" y="248919"/>
                  </a:lnTo>
                  <a:lnTo>
                    <a:pt x="7620" y="251459"/>
                  </a:lnTo>
                  <a:lnTo>
                    <a:pt x="19050" y="262889"/>
                  </a:lnTo>
                  <a:lnTo>
                    <a:pt x="24129" y="265429"/>
                  </a:lnTo>
                  <a:lnTo>
                    <a:pt x="26670" y="265429"/>
                  </a:lnTo>
                  <a:lnTo>
                    <a:pt x="27940" y="266699"/>
                  </a:lnTo>
                  <a:lnTo>
                    <a:pt x="30479" y="267969"/>
                  </a:lnTo>
                  <a:lnTo>
                    <a:pt x="1630680" y="267969"/>
                  </a:lnTo>
                  <a:lnTo>
                    <a:pt x="1633220" y="266699"/>
                  </a:lnTo>
                  <a:lnTo>
                    <a:pt x="1635759" y="266699"/>
                  </a:lnTo>
                  <a:lnTo>
                    <a:pt x="1638300" y="265429"/>
                  </a:lnTo>
                  <a:lnTo>
                    <a:pt x="1639570" y="264159"/>
                  </a:lnTo>
                  <a:lnTo>
                    <a:pt x="1644650" y="261619"/>
                  </a:lnTo>
                  <a:lnTo>
                    <a:pt x="1645920" y="260349"/>
                  </a:lnTo>
                  <a:lnTo>
                    <a:pt x="1648459" y="259079"/>
                  </a:lnTo>
                  <a:lnTo>
                    <a:pt x="1654809" y="252729"/>
                  </a:lnTo>
                  <a:lnTo>
                    <a:pt x="1656080" y="250189"/>
                  </a:lnTo>
                  <a:lnTo>
                    <a:pt x="1658620" y="247649"/>
                  </a:lnTo>
                  <a:lnTo>
                    <a:pt x="1661159" y="242569"/>
                  </a:lnTo>
                  <a:lnTo>
                    <a:pt x="1661159" y="241299"/>
                  </a:lnTo>
                  <a:lnTo>
                    <a:pt x="1663700" y="236219"/>
                  </a:lnTo>
                  <a:lnTo>
                    <a:pt x="1663700" y="231139"/>
                  </a:lnTo>
                  <a:lnTo>
                    <a:pt x="1664970" y="229869"/>
                  </a:lnTo>
                  <a:lnTo>
                    <a:pt x="1664970" y="224789"/>
                  </a:lnTo>
                  <a:lnTo>
                    <a:pt x="1663700" y="44449"/>
                  </a:lnTo>
                  <a:lnTo>
                    <a:pt x="1663700" y="38099"/>
                  </a:lnTo>
                  <a:lnTo>
                    <a:pt x="1662430" y="35559"/>
                  </a:lnTo>
                  <a:lnTo>
                    <a:pt x="1662430" y="31749"/>
                  </a:lnTo>
                  <a:lnTo>
                    <a:pt x="1659889" y="26669"/>
                  </a:lnTo>
                  <a:lnTo>
                    <a:pt x="1659889" y="24129"/>
                  </a:lnTo>
                  <a:lnTo>
                    <a:pt x="1658620" y="22859"/>
                  </a:lnTo>
                  <a:lnTo>
                    <a:pt x="1657350" y="20319"/>
                  </a:lnTo>
                  <a:lnTo>
                    <a:pt x="1656080" y="19049"/>
                  </a:lnTo>
                  <a:lnTo>
                    <a:pt x="1654809" y="16509"/>
                  </a:lnTo>
                  <a:lnTo>
                    <a:pt x="1652270" y="15239"/>
                  </a:lnTo>
                  <a:lnTo>
                    <a:pt x="1651000" y="13969"/>
                  </a:lnTo>
                  <a:lnTo>
                    <a:pt x="1649730" y="11429"/>
                  </a:lnTo>
                  <a:lnTo>
                    <a:pt x="1647189" y="10159"/>
                  </a:lnTo>
                  <a:lnTo>
                    <a:pt x="1645920" y="8889"/>
                  </a:lnTo>
                  <a:lnTo>
                    <a:pt x="1643380" y="7619"/>
                  </a:lnTo>
                  <a:lnTo>
                    <a:pt x="1642109" y="6349"/>
                  </a:lnTo>
                  <a:lnTo>
                    <a:pt x="1639570" y="5079"/>
                  </a:lnTo>
                  <a:lnTo>
                    <a:pt x="1638300" y="3809"/>
                  </a:lnTo>
                  <a:lnTo>
                    <a:pt x="1635759" y="3809"/>
                  </a:lnTo>
                  <a:lnTo>
                    <a:pt x="1630680" y="1269"/>
                  </a:lnTo>
                  <a:close/>
                </a:path>
                <a:path w="1664970" h="270510">
                  <a:moveTo>
                    <a:pt x="1624330" y="0"/>
                  </a:moveTo>
                  <a:lnTo>
                    <a:pt x="39370" y="0"/>
                  </a:lnTo>
                  <a:lnTo>
                    <a:pt x="36829" y="1269"/>
                  </a:lnTo>
                  <a:lnTo>
                    <a:pt x="1626870" y="1269"/>
                  </a:lnTo>
                  <a:lnTo>
                    <a:pt x="1624330" y="0"/>
                  </a:lnTo>
                  <a:close/>
                </a:path>
              </a:pathLst>
            </a:custGeom>
            <a:solidFill>
              <a:schemeClr val="accent5"/>
            </a:solidFill>
          </p:spPr>
          <p:txBody>
            <a:bodyPr wrap="square" lIns="0" tIns="0" rIns="0" bIns="0" rtlCol="0"/>
            <a:lstStyle/>
            <a:p>
              <a:r>
                <a:rPr lang="en-US" dirty="0">
                  <a:solidFill>
                    <a:schemeClr val="bg1"/>
                  </a:solidFill>
                </a:rPr>
                <a:t>Servers</a:t>
              </a:r>
              <a:endParaRPr dirty="0">
                <a:solidFill>
                  <a:schemeClr val="bg1"/>
                </a:solidFill>
              </a:endParaRPr>
            </a:p>
          </p:txBody>
        </p:sp>
        <p:sp>
          <p:nvSpPr>
            <p:cNvPr id="195" name="object 9"/>
            <p:cNvSpPr/>
            <p:nvPr/>
          </p:nvSpPr>
          <p:spPr>
            <a:xfrm>
              <a:off x="9348117" y="5477959"/>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654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6870" y="0"/>
                  </a:moveTo>
                  <a:lnTo>
                    <a:pt x="36829" y="0"/>
                  </a:lnTo>
                  <a:lnTo>
                    <a:pt x="34290" y="1270"/>
                  </a:lnTo>
                  <a:lnTo>
                    <a:pt x="1629409" y="1270"/>
                  </a:lnTo>
                  <a:lnTo>
                    <a:pt x="1626870" y="0"/>
                  </a:lnTo>
                  <a:close/>
                </a:path>
              </a:pathLst>
            </a:custGeom>
            <a:solidFill>
              <a:schemeClr val="accent5"/>
            </a:solidFill>
          </p:spPr>
          <p:txBody>
            <a:bodyPr wrap="square" lIns="0" tIns="0" rIns="0" bIns="0" rtlCol="0"/>
            <a:lstStyle/>
            <a:p>
              <a:r>
                <a:rPr lang="en-US" dirty="0">
                  <a:solidFill>
                    <a:schemeClr val="bg1"/>
                  </a:solidFill>
                </a:rPr>
                <a:t>Storage</a:t>
              </a:r>
              <a:endParaRPr dirty="0">
                <a:solidFill>
                  <a:schemeClr val="bg1"/>
                </a:solidFill>
              </a:endParaRPr>
            </a:p>
          </p:txBody>
        </p:sp>
        <p:sp>
          <p:nvSpPr>
            <p:cNvPr id="196" name="object 13"/>
            <p:cNvSpPr/>
            <p:nvPr/>
          </p:nvSpPr>
          <p:spPr>
            <a:xfrm>
              <a:off x="9348117" y="5126664"/>
              <a:ext cx="1664970" cy="269240"/>
            </a:xfrm>
            <a:custGeom>
              <a:avLst/>
              <a:gdLst/>
              <a:ahLst/>
              <a:cxnLst/>
              <a:rect l="l" t="t" r="r" b="b"/>
              <a:pathLst>
                <a:path w="1664970" h="269239">
                  <a:moveTo>
                    <a:pt x="1626870" y="267969"/>
                  </a:moveTo>
                  <a:lnTo>
                    <a:pt x="33020" y="267969"/>
                  </a:lnTo>
                  <a:lnTo>
                    <a:pt x="34290" y="269239"/>
                  </a:lnTo>
                  <a:lnTo>
                    <a:pt x="1624330" y="269239"/>
                  </a:lnTo>
                  <a:lnTo>
                    <a:pt x="1626870" y="267969"/>
                  </a:lnTo>
                  <a:close/>
                </a:path>
                <a:path w="1664970" h="269239">
                  <a:moveTo>
                    <a:pt x="1630680" y="1269"/>
                  </a:moveTo>
                  <a:lnTo>
                    <a:pt x="33020" y="1269"/>
                  </a:lnTo>
                  <a:lnTo>
                    <a:pt x="30479" y="2539"/>
                  </a:lnTo>
                  <a:lnTo>
                    <a:pt x="27940" y="2539"/>
                  </a:lnTo>
                  <a:lnTo>
                    <a:pt x="26670" y="3809"/>
                  </a:lnTo>
                  <a:lnTo>
                    <a:pt x="19050" y="7619"/>
                  </a:lnTo>
                  <a:lnTo>
                    <a:pt x="16510" y="10159"/>
                  </a:lnTo>
                  <a:lnTo>
                    <a:pt x="13970" y="11429"/>
                  </a:lnTo>
                  <a:lnTo>
                    <a:pt x="12700" y="12699"/>
                  </a:lnTo>
                  <a:lnTo>
                    <a:pt x="11429" y="15239"/>
                  </a:lnTo>
                  <a:lnTo>
                    <a:pt x="8890" y="16509"/>
                  </a:lnTo>
                  <a:lnTo>
                    <a:pt x="7620" y="19049"/>
                  </a:lnTo>
                  <a:lnTo>
                    <a:pt x="6350" y="20319"/>
                  </a:lnTo>
                  <a:lnTo>
                    <a:pt x="5079" y="22859"/>
                  </a:lnTo>
                  <a:lnTo>
                    <a:pt x="5079" y="24129"/>
                  </a:lnTo>
                  <a:lnTo>
                    <a:pt x="1270" y="31749"/>
                  </a:lnTo>
                  <a:lnTo>
                    <a:pt x="1270" y="33019"/>
                  </a:lnTo>
                  <a:lnTo>
                    <a:pt x="0" y="35559"/>
                  </a:lnTo>
                  <a:lnTo>
                    <a:pt x="0" y="233679"/>
                  </a:lnTo>
                  <a:lnTo>
                    <a:pt x="1270" y="236219"/>
                  </a:lnTo>
                  <a:lnTo>
                    <a:pt x="1270" y="238759"/>
                  </a:lnTo>
                  <a:lnTo>
                    <a:pt x="3810" y="243839"/>
                  </a:lnTo>
                  <a:lnTo>
                    <a:pt x="5079" y="245109"/>
                  </a:lnTo>
                  <a:lnTo>
                    <a:pt x="5079" y="247649"/>
                  </a:lnTo>
                  <a:lnTo>
                    <a:pt x="6350" y="248919"/>
                  </a:lnTo>
                  <a:lnTo>
                    <a:pt x="7620" y="251459"/>
                  </a:lnTo>
                  <a:lnTo>
                    <a:pt x="19050" y="262889"/>
                  </a:lnTo>
                  <a:lnTo>
                    <a:pt x="24129" y="265429"/>
                  </a:lnTo>
                  <a:lnTo>
                    <a:pt x="26670" y="265429"/>
                  </a:lnTo>
                  <a:lnTo>
                    <a:pt x="27940" y="266699"/>
                  </a:lnTo>
                  <a:lnTo>
                    <a:pt x="30479" y="267969"/>
                  </a:lnTo>
                  <a:lnTo>
                    <a:pt x="1630680" y="267969"/>
                  </a:lnTo>
                  <a:lnTo>
                    <a:pt x="1633220" y="266699"/>
                  </a:lnTo>
                  <a:lnTo>
                    <a:pt x="1635759" y="266699"/>
                  </a:lnTo>
                  <a:lnTo>
                    <a:pt x="1638300" y="265429"/>
                  </a:lnTo>
                  <a:lnTo>
                    <a:pt x="1639570" y="264159"/>
                  </a:lnTo>
                  <a:lnTo>
                    <a:pt x="1644650" y="261619"/>
                  </a:lnTo>
                  <a:lnTo>
                    <a:pt x="1645920" y="260349"/>
                  </a:lnTo>
                  <a:lnTo>
                    <a:pt x="1648459" y="259079"/>
                  </a:lnTo>
                  <a:lnTo>
                    <a:pt x="1654809" y="252729"/>
                  </a:lnTo>
                  <a:lnTo>
                    <a:pt x="1656080" y="250189"/>
                  </a:lnTo>
                  <a:lnTo>
                    <a:pt x="1658620" y="247649"/>
                  </a:lnTo>
                  <a:lnTo>
                    <a:pt x="1661159" y="242569"/>
                  </a:lnTo>
                  <a:lnTo>
                    <a:pt x="1661159" y="241299"/>
                  </a:lnTo>
                  <a:lnTo>
                    <a:pt x="1663700" y="236219"/>
                  </a:lnTo>
                  <a:lnTo>
                    <a:pt x="1663700" y="231139"/>
                  </a:lnTo>
                  <a:lnTo>
                    <a:pt x="1664970" y="229869"/>
                  </a:lnTo>
                  <a:lnTo>
                    <a:pt x="1664970" y="224789"/>
                  </a:lnTo>
                  <a:lnTo>
                    <a:pt x="1663700" y="44449"/>
                  </a:lnTo>
                  <a:lnTo>
                    <a:pt x="1663700" y="38099"/>
                  </a:lnTo>
                  <a:lnTo>
                    <a:pt x="1662430" y="35559"/>
                  </a:lnTo>
                  <a:lnTo>
                    <a:pt x="1662430" y="31749"/>
                  </a:lnTo>
                  <a:lnTo>
                    <a:pt x="1659889" y="26669"/>
                  </a:lnTo>
                  <a:lnTo>
                    <a:pt x="1659889" y="24129"/>
                  </a:lnTo>
                  <a:lnTo>
                    <a:pt x="1658620" y="22859"/>
                  </a:lnTo>
                  <a:lnTo>
                    <a:pt x="1657350" y="20319"/>
                  </a:lnTo>
                  <a:lnTo>
                    <a:pt x="1656080" y="19049"/>
                  </a:lnTo>
                  <a:lnTo>
                    <a:pt x="1654809" y="16509"/>
                  </a:lnTo>
                  <a:lnTo>
                    <a:pt x="1652270" y="15239"/>
                  </a:lnTo>
                  <a:lnTo>
                    <a:pt x="1651000" y="13969"/>
                  </a:lnTo>
                  <a:lnTo>
                    <a:pt x="1649730" y="11429"/>
                  </a:lnTo>
                  <a:lnTo>
                    <a:pt x="1647189" y="10159"/>
                  </a:lnTo>
                  <a:lnTo>
                    <a:pt x="1645920" y="8889"/>
                  </a:lnTo>
                  <a:lnTo>
                    <a:pt x="1643380" y="7619"/>
                  </a:lnTo>
                  <a:lnTo>
                    <a:pt x="1642109" y="6349"/>
                  </a:lnTo>
                  <a:lnTo>
                    <a:pt x="1639570" y="5079"/>
                  </a:lnTo>
                  <a:lnTo>
                    <a:pt x="1638300" y="3809"/>
                  </a:lnTo>
                  <a:lnTo>
                    <a:pt x="1635759" y="3809"/>
                  </a:lnTo>
                  <a:lnTo>
                    <a:pt x="1630680" y="1269"/>
                  </a:lnTo>
                  <a:close/>
                </a:path>
                <a:path w="1664970" h="269239">
                  <a:moveTo>
                    <a:pt x="1624330" y="0"/>
                  </a:moveTo>
                  <a:lnTo>
                    <a:pt x="39370" y="0"/>
                  </a:lnTo>
                  <a:lnTo>
                    <a:pt x="36829" y="1269"/>
                  </a:lnTo>
                  <a:lnTo>
                    <a:pt x="1626870" y="1269"/>
                  </a:lnTo>
                  <a:lnTo>
                    <a:pt x="1624330" y="0"/>
                  </a:lnTo>
                  <a:close/>
                </a:path>
              </a:pathLst>
            </a:custGeom>
            <a:solidFill>
              <a:schemeClr val="accent5"/>
            </a:solidFill>
          </p:spPr>
          <p:txBody>
            <a:bodyPr wrap="square" lIns="0" tIns="0" rIns="0" bIns="0" rtlCol="0"/>
            <a:lstStyle/>
            <a:p>
              <a:r>
                <a:rPr lang="en-US" dirty="0">
                  <a:solidFill>
                    <a:schemeClr val="bg1"/>
                  </a:solidFill>
                </a:rPr>
                <a:t>Virtualization</a:t>
              </a:r>
              <a:endParaRPr dirty="0">
                <a:solidFill>
                  <a:schemeClr val="bg1"/>
                </a:solidFill>
              </a:endParaRPr>
            </a:p>
          </p:txBody>
        </p:sp>
        <p:sp>
          <p:nvSpPr>
            <p:cNvPr id="197" name="object 17"/>
            <p:cNvSpPr/>
            <p:nvPr/>
          </p:nvSpPr>
          <p:spPr>
            <a:xfrm>
              <a:off x="9348117" y="4775369"/>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527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6870" y="0"/>
                  </a:moveTo>
                  <a:lnTo>
                    <a:pt x="36829" y="0"/>
                  </a:lnTo>
                  <a:lnTo>
                    <a:pt x="34290" y="1270"/>
                  </a:lnTo>
                  <a:lnTo>
                    <a:pt x="1629409" y="1270"/>
                  </a:lnTo>
                  <a:lnTo>
                    <a:pt x="1626870" y="0"/>
                  </a:lnTo>
                  <a:close/>
                </a:path>
              </a:pathLst>
            </a:custGeom>
            <a:solidFill>
              <a:schemeClr val="accent5"/>
            </a:solidFill>
          </p:spPr>
          <p:txBody>
            <a:bodyPr wrap="square" lIns="0" tIns="0" rIns="0" bIns="0" rtlCol="0"/>
            <a:lstStyle/>
            <a:p>
              <a:r>
                <a:rPr lang="en-US" dirty="0">
                  <a:solidFill>
                    <a:schemeClr val="bg1"/>
                  </a:solidFill>
                </a:rPr>
                <a:t>Networking</a:t>
              </a:r>
              <a:endParaRPr dirty="0">
                <a:solidFill>
                  <a:schemeClr val="bg1"/>
                </a:solidFill>
              </a:endParaRPr>
            </a:p>
          </p:txBody>
        </p:sp>
        <p:sp>
          <p:nvSpPr>
            <p:cNvPr id="198" name="object 21"/>
            <p:cNvSpPr/>
            <p:nvPr/>
          </p:nvSpPr>
          <p:spPr>
            <a:xfrm>
              <a:off x="9348117" y="4424074"/>
              <a:ext cx="1664970" cy="269240"/>
            </a:xfrm>
            <a:custGeom>
              <a:avLst/>
              <a:gdLst/>
              <a:ahLst/>
              <a:cxnLst/>
              <a:rect l="l" t="t" r="r" b="b"/>
              <a:pathLst>
                <a:path w="1664970" h="269239">
                  <a:moveTo>
                    <a:pt x="1629409" y="266700"/>
                  </a:moveTo>
                  <a:lnTo>
                    <a:pt x="30479" y="266700"/>
                  </a:lnTo>
                  <a:lnTo>
                    <a:pt x="33020" y="267969"/>
                  </a:lnTo>
                  <a:lnTo>
                    <a:pt x="36829" y="267969"/>
                  </a:lnTo>
                  <a:lnTo>
                    <a:pt x="39370" y="269239"/>
                  </a:lnTo>
                  <a:lnTo>
                    <a:pt x="1626870" y="267969"/>
                  </a:lnTo>
                  <a:lnTo>
                    <a:pt x="1629409" y="266700"/>
                  </a:lnTo>
                  <a:close/>
                </a:path>
                <a:path w="1664970" h="269239">
                  <a:moveTo>
                    <a:pt x="1642109" y="5079"/>
                  </a:moveTo>
                  <a:lnTo>
                    <a:pt x="21590" y="5079"/>
                  </a:lnTo>
                  <a:lnTo>
                    <a:pt x="19050" y="6350"/>
                  </a:lnTo>
                  <a:lnTo>
                    <a:pt x="6350" y="19050"/>
                  </a:lnTo>
                  <a:lnTo>
                    <a:pt x="5079" y="21589"/>
                  </a:lnTo>
                  <a:lnTo>
                    <a:pt x="5079" y="24129"/>
                  </a:lnTo>
                  <a:lnTo>
                    <a:pt x="3810" y="26669"/>
                  </a:lnTo>
                  <a:lnTo>
                    <a:pt x="2540" y="27939"/>
                  </a:lnTo>
                  <a:lnTo>
                    <a:pt x="1270" y="30479"/>
                  </a:lnTo>
                  <a:lnTo>
                    <a:pt x="1270" y="33019"/>
                  </a:lnTo>
                  <a:lnTo>
                    <a:pt x="0" y="34289"/>
                  </a:lnTo>
                  <a:lnTo>
                    <a:pt x="0" y="233679"/>
                  </a:lnTo>
                  <a:lnTo>
                    <a:pt x="1270" y="236219"/>
                  </a:lnTo>
                  <a:lnTo>
                    <a:pt x="1270" y="237489"/>
                  </a:lnTo>
                  <a:lnTo>
                    <a:pt x="5079" y="245109"/>
                  </a:lnTo>
                  <a:lnTo>
                    <a:pt x="5079" y="246379"/>
                  </a:lnTo>
                  <a:lnTo>
                    <a:pt x="6350" y="248919"/>
                  </a:lnTo>
                  <a:lnTo>
                    <a:pt x="7620" y="250189"/>
                  </a:lnTo>
                  <a:lnTo>
                    <a:pt x="8890" y="252729"/>
                  </a:lnTo>
                  <a:lnTo>
                    <a:pt x="11429" y="254000"/>
                  </a:lnTo>
                  <a:lnTo>
                    <a:pt x="12700" y="255269"/>
                  </a:lnTo>
                  <a:lnTo>
                    <a:pt x="13970" y="257809"/>
                  </a:lnTo>
                  <a:lnTo>
                    <a:pt x="16510" y="259079"/>
                  </a:lnTo>
                  <a:lnTo>
                    <a:pt x="19050" y="261619"/>
                  </a:lnTo>
                  <a:lnTo>
                    <a:pt x="26670" y="265429"/>
                  </a:lnTo>
                  <a:lnTo>
                    <a:pt x="27940" y="266700"/>
                  </a:lnTo>
                  <a:lnTo>
                    <a:pt x="1633220" y="266700"/>
                  </a:lnTo>
                  <a:lnTo>
                    <a:pt x="1638300" y="264159"/>
                  </a:lnTo>
                  <a:lnTo>
                    <a:pt x="1639570" y="264159"/>
                  </a:lnTo>
                  <a:lnTo>
                    <a:pt x="1644650" y="261619"/>
                  </a:lnTo>
                  <a:lnTo>
                    <a:pt x="1645920" y="260350"/>
                  </a:lnTo>
                  <a:lnTo>
                    <a:pt x="1648459" y="259079"/>
                  </a:lnTo>
                  <a:lnTo>
                    <a:pt x="1649730" y="256539"/>
                  </a:lnTo>
                  <a:lnTo>
                    <a:pt x="1651000" y="255269"/>
                  </a:lnTo>
                  <a:lnTo>
                    <a:pt x="1653539" y="254000"/>
                  </a:lnTo>
                  <a:lnTo>
                    <a:pt x="1654809" y="251459"/>
                  </a:lnTo>
                  <a:lnTo>
                    <a:pt x="1656080" y="250189"/>
                  </a:lnTo>
                  <a:lnTo>
                    <a:pt x="1657350" y="247650"/>
                  </a:lnTo>
                  <a:lnTo>
                    <a:pt x="1658620" y="246379"/>
                  </a:lnTo>
                  <a:lnTo>
                    <a:pt x="1659889" y="243839"/>
                  </a:lnTo>
                  <a:lnTo>
                    <a:pt x="1661159" y="242569"/>
                  </a:lnTo>
                  <a:lnTo>
                    <a:pt x="1661159" y="240029"/>
                  </a:lnTo>
                  <a:lnTo>
                    <a:pt x="1662430" y="237489"/>
                  </a:lnTo>
                  <a:lnTo>
                    <a:pt x="1663700" y="236219"/>
                  </a:lnTo>
                  <a:lnTo>
                    <a:pt x="1663700" y="231139"/>
                  </a:lnTo>
                  <a:lnTo>
                    <a:pt x="1664970" y="228600"/>
                  </a:lnTo>
                  <a:lnTo>
                    <a:pt x="1664970" y="223519"/>
                  </a:lnTo>
                  <a:lnTo>
                    <a:pt x="1663700" y="44450"/>
                  </a:lnTo>
                  <a:lnTo>
                    <a:pt x="1663700" y="36829"/>
                  </a:lnTo>
                  <a:lnTo>
                    <a:pt x="1662430" y="34289"/>
                  </a:lnTo>
                  <a:lnTo>
                    <a:pt x="1662430" y="30479"/>
                  </a:lnTo>
                  <a:lnTo>
                    <a:pt x="1661159" y="27939"/>
                  </a:lnTo>
                  <a:lnTo>
                    <a:pt x="1659889" y="26669"/>
                  </a:lnTo>
                  <a:lnTo>
                    <a:pt x="1659889" y="24129"/>
                  </a:lnTo>
                  <a:lnTo>
                    <a:pt x="1658620" y="21589"/>
                  </a:lnTo>
                  <a:lnTo>
                    <a:pt x="1657350" y="20319"/>
                  </a:lnTo>
                  <a:lnTo>
                    <a:pt x="1656080" y="17779"/>
                  </a:lnTo>
                  <a:lnTo>
                    <a:pt x="1645920" y="7619"/>
                  </a:lnTo>
                  <a:lnTo>
                    <a:pt x="1643380" y="6350"/>
                  </a:lnTo>
                  <a:lnTo>
                    <a:pt x="1642109" y="5079"/>
                  </a:lnTo>
                  <a:close/>
                </a:path>
                <a:path w="1664970" h="269239">
                  <a:moveTo>
                    <a:pt x="1633220" y="1269"/>
                  </a:moveTo>
                  <a:lnTo>
                    <a:pt x="30479" y="1269"/>
                  </a:lnTo>
                  <a:lnTo>
                    <a:pt x="27940" y="2539"/>
                  </a:lnTo>
                  <a:lnTo>
                    <a:pt x="26670" y="3810"/>
                  </a:lnTo>
                  <a:lnTo>
                    <a:pt x="24129" y="5079"/>
                  </a:lnTo>
                  <a:lnTo>
                    <a:pt x="1639570" y="5079"/>
                  </a:lnTo>
                  <a:lnTo>
                    <a:pt x="1638300" y="3810"/>
                  </a:lnTo>
                  <a:lnTo>
                    <a:pt x="1633220" y="1269"/>
                  </a:lnTo>
                  <a:close/>
                </a:path>
                <a:path w="1664970" h="269239">
                  <a:moveTo>
                    <a:pt x="1629409" y="0"/>
                  </a:moveTo>
                  <a:lnTo>
                    <a:pt x="34290" y="0"/>
                  </a:lnTo>
                  <a:lnTo>
                    <a:pt x="33020" y="1269"/>
                  </a:lnTo>
                  <a:lnTo>
                    <a:pt x="1630680" y="1269"/>
                  </a:lnTo>
                  <a:lnTo>
                    <a:pt x="1629409" y="0"/>
                  </a:lnTo>
                  <a:close/>
                </a:path>
              </a:pathLst>
            </a:custGeom>
            <a:solidFill>
              <a:schemeClr val="accent5"/>
            </a:solidFill>
          </p:spPr>
          <p:txBody>
            <a:bodyPr wrap="square" lIns="0" tIns="0" rIns="0" bIns="0" rtlCol="0"/>
            <a:lstStyle/>
            <a:p>
              <a:r>
                <a:rPr lang="en-US" dirty="0">
                  <a:solidFill>
                    <a:schemeClr val="bg1"/>
                  </a:solidFill>
                </a:rPr>
                <a:t>O/S</a:t>
              </a:r>
              <a:endParaRPr dirty="0">
                <a:solidFill>
                  <a:schemeClr val="bg1"/>
                </a:solidFill>
              </a:endParaRPr>
            </a:p>
          </p:txBody>
        </p:sp>
        <p:sp>
          <p:nvSpPr>
            <p:cNvPr id="199" name="object 25"/>
            <p:cNvSpPr/>
            <p:nvPr/>
          </p:nvSpPr>
          <p:spPr>
            <a:xfrm>
              <a:off x="9348117" y="4072779"/>
              <a:ext cx="1664970" cy="269240"/>
            </a:xfrm>
            <a:custGeom>
              <a:avLst/>
              <a:gdLst/>
              <a:ahLst/>
              <a:cxnLst/>
              <a:rect l="l" t="t" r="r" b="b"/>
              <a:pathLst>
                <a:path w="1664970" h="269239">
                  <a:moveTo>
                    <a:pt x="1626870" y="267970"/>
                  </a:moveTo>
                  <a:lnTo>
                    <a:pt x="33020" y="267970"/>
                  </a:lnTo>
                  <a:lnTo>
                    <a:pt x="34290" y="269239"/>
                  </a:lnTo>
                  <a:lnTo>
                    <a:pt x="1624330" y="269239"/>
                  </a:lnTo>
                  <a:lnTo>
                    <a:pt x="1626870" y="267970"/>
                  </a:lnTo>
                  <a:close/>
                </a:path>
                <a:path w="1664970" h="269239">
                  <a:moveTo>
                    <a:pt x="1630680" y="1270"/>
                  </a:moveTo>
                  <a:lnTo>
                    <a:pt x="33020" y="1270"/>
                  </a:lnTo>
                  <a:lnTo>
                    <a:pt x="30479" y="2539"/>
                  </a:lnTo>
                  <a:lnTo>
                    <a:pt x="27940" y="2539"/>
                  </a:lnTo>
                  <a:lnTo>
                    <a:pt x="26670" y="3810"/>
                  </a:lnTo>
                  <a:lnTo>
                    <a:pt x="19050" y="7620"/>
                  </a:lnTo>
                  <a:lnTo>
                    <a:pt x="16510" y="10160"/>
                  </a:lnTo>
                  <a:lnTo>
                    <a:pt x="13970" y="11429"/>
                  </a:lnTo>
                  <a:lnTo>
                    <a:pt x="12700" y="12700"/>
                  </a:lnTo>
                  <a:lnTo>
                    <a:pt x="11429" y="15239"/>
                  </a:lnTo>
                  <a:lnTo>
                    <a:pt x="8890" y="16510"/>
                  </a:lnTo>
                  <a:lnTo>
                    <a:pt x="7620" y="19050"/>
                  </a:lnTo>
                  <a:lnTo>
                    <a:pt x="6350" y="20320"/>
                  </a:lnTo>
                  <a:lnTo>
                    <a:pt x="5079" y="22860"/>
                  </a:lnTo>
                  <a:lnTo>
                    <a:pt x="5079" y="24129"/>
                  </a:lnTo>
                  <a:lnTo>
                    <a:pt x="2540" y="29210"/>
                  </a:lnTo>
                  <a:lnTo>
                    <a:pt x="1270" y="30479"/>
                  </a:lnTo>
                  <a:lnTo>
                    <a:pt x="1270" y="33020"/>
                  </a:lnTo>
                  <a:lnTo>
                    <a:pt x="0" y="35560"/>
                  </a:lnTo>
                  <a:lnTo>
                    <a:pt x="0" y="233679"/>
                  </a:lnTo>
                  <a:lnTo>
                    <a:pt x="1270" y="236220"/>
                  </a:lnTo>
                  <a:lnTo>
                    <a:pt x="1270" y="238760"/>
                  </a:lnTo>
                  <a:lnTo>
                    <a:pt x="2540" y="241300"/>
                  </a:lnTo>
                  <a:lnTo>
                    <a:pt x="3810" y="242570"/>
                  </a:lnTo>
                  <a:lnTo>
                    <a:pt x="5079" y="245110"/>
                  </a:lnTo>
                  <a:lnTo>
                    <a:pt x="5079" y="247650"/>
                  </a:lnTo>
                  <a:lnTo>
                    <a:pt x="6350" y="248920"/>
                  </a:lnTo>
                  <a:lnTo>
                    <a:pt x="7620" y="251460"/>
                  </a:lnTo>
                  <a:lnTo>
                    <a:pt x="13970" y="257810"/>
                  </a:lnTo>
                  <a:lnTo>
                    <a:pt x="16510" y="259079"/>
                  </a:lnTo>
                  <a:lnTo>
                    <a:pt x="17779" y="261620"/>
                  </a:lnTo>
                  <a:lnTo>
                    <a:pt x="19050" y="262889"/>
                  </a:lnTo>
                  <a:lnTo>
                    <a:pt x="21590" y="264160"/>
                  </a:lnTo>
                  <a:lnTo>
                    <a:pt x="24129" y="264160"/>
                  </a:lnTo>
                  <a:lnTo>
                    <a:pt x="26670" y="265429"/>
                  </a:lnTo>
                  <a:lnTo>
                    <a:pt x="27940" y="266700"/>
                  </a:lnTo>
                  <a:lnTo>
                    <a:pt x="30479" y="267970"/>
                  </a:lnTo>
                  <a:lnTo>
                    <a:pt x="1630680" y="267970"/>
                  </a:lnTo>
                  <a:lnTo>
                    <a:pt x="1633220" y="266700"/>
                  </a:lnTo>
                  <a:lnTo>
                    <a:pt x="1635759" y="266700"/>
                  </a:lnTo>
                  <a:lnTo>
                    <a:pt x="1638300" y="265429"/>
                  </a:lnTo>
                  <a:lnTo>
                    <a:pt x="1639570" y="264160"/>
                  </a:lnTo>
                  <a:lnTo>
                    <a:pt x="1644650" y="261620"/>
                  </a:lnTo>
                  <a:lnTo>
                    <a:pt x="1645920" y="260350"/>
                  </a:lnTo>
                  <a:lnTo>
                    <a:pt x="1648459" y="259079"/>
                  </a:lnTo>
                  <a:lnTo>
                    <a:pt x="1654809" y="252729"/>
                  </a:lnTo>
                  <a:lnTo>
                    <a:pt x="1656080" y="250189"/>
                  </a:lnTo>
                  <a:lnTo>
                    <a:pt x="1658620" y="247650"/>
                  </a:lnTo>
                  <a:lnTo>
                    <a:pt x="1661159" y="242570"/>
                  </a:lnTo>
                  <a:lnTo>
                    <a:pt x="1661159" y="240029"/>
                  </a:lnTo>
                  <a:lnTo>
                    <a:pt x="1662430" y="238760"/>
                  </a:lnTo>
                  <a:lnTo>
                    <a:pt x="1663700" y="236220"/>
                  </a:lnTo>
                  <a:lnTo>
                    <a:pt x="1663700" y="231139"/>
                  </a:lnTo>
                  <a:lnTo>
                    <a:pt x="1664970" y="229870"/>
                  </a:lnTo>
                  <a:lnTo>
                    <a:pt x="1664970" y="224789"/>
                  </a:lnTo>
                  <a:lnTo>
                    <a:pt x="1663700" y="44450"/>
                  </a:lnTo>
                  <a:lnTo>
                    <a:pt x="1663700" y="38100"/>
                  </a:lnTo>
                  <a:lnTo>
                    <a:pt x="1662430" y="35560"/>
                  </a:lnTo>
                  <a:lnTo>
                    <a:pt x="1662430" y="30479"/>
                  </a:lnTo>
                  <a:lnTo>
                    <a:pt x="1661159" y="29210"/>
                  </a:lnTo>
                  <a:lnTo>
                    <a:pt x="1659889" y="26670"/>
                  </a:lnTo>
                  <a:lnTo>
                    <a:pt x="1659889" y="24129"/>
                  </a:lnTo>
                  <a:lnTo>
                    <a:pt x="1658620" y="22860"/>
                  </a:lnTo>
                  <a:lnTo>
                    <a:pt x="1657350" y="20320"/>
                  </a:lnTo>
                  <a:lnTo>
                    <a:pt x="1656080" y="19050"/>
                  </a:lnTo>
                  <a:lnTo>
                    <a:pt x="1654809" y="16510"/>
                  </a:lnTo>
                  <a:lnTo>
                    <a:pt x="1652270" y="15239"/>
                  </a:lnTo>
                  <a:lnTo>
                    <a:pt x="1651000" y="13970"/>
                  </a:lnTo>
                  <a:lnTo>
                    <a:pt x="1649730" y="11429"/>
                  </a:lnTo>
                  <a:lnTo>
                    <a:pt x="1647189" y="10160"/>
                  </a:lnTo>
                  <a:lnTo>
                    <a:pt x="1645920" y="8889"/>
                  </a:lnTo>
                  <a:lnTo>
                    <a:pt x="1643380" y="7620"/>
                  </a:lnTo>
                  <a:lnTo>
                    <a:pt x="1642109" y="6350"/>
                  </a:lnTo>
                  <a:lnTo>
                    <a:pt x="1639570" y="5079"/>
                  </a:lnTo>
                  <a:lnTo>
                    <a:pt x="1638300" y="3810"/>
                  </a:lnTo>
                  <a:lnTo>
                    <a:pt x="1635759" y="3810"/>
                  </a:lnTo>
                  <a:lnTo>
                    <a:pt x="1630680" y="1270"/>
                  </a:lnTo>
                  <a:close/>
                </a:path>
                <a:path w="1664970" h="269239">
                  <a:moveTo>
                    <a:pt x="1624330" y="0"/>
                  </a:moveTo>
                  <a:lnTo>
                    <a:pt x="39370" y="0"/>
                  </a:lnTo>
                  <a:lnTo>
                    <a:pt x="36829" y="1270"/>
                  </a:lnTo>
                  <a:lnTo>
                    <a:pt x="1626870" y="1270"/>
                  </a:lnTo>
                  <a:lnTo>
                    <a:pt x="1624330" y="0"/>
                  </a:lnTo>
                  <a:close/>
                </a:path>
              </a:pathLst>
            </a:custGeom>
            <a:solidFill>
              <a:schemeClr val="accent5"/>
            </a:solidFill>
          </p:spPr>
          <p:txBody>
            <a:bodyPr wrap="square" lIns="0" tIns="0" rIns="0" bIns="0" rtlCol="0"/>
            <a:lstStyle/>
            <a:p>
              <a:r>
                <a:rPr lang="en-US" dirty="0">
                  <a:solidFill>
                    <a:schemeClr val="bg1"/>
                  </a:solidFill>
                </a:rPr>
                <a:t>Middleware</a:t>
              </a:r>
              <a:endParaRPr dirty="0">
                <a:solidFill>
                  <a:schemeClr val="bg1"/>
                </a:solidFill>
              </a:endParaRPr>
            </a:p>
          </p:txBody>
        </p:sp>
        <p:sp>
          <p:nvSpPr>
            <p:cNvPr id="200" name="object 29"/>
            <p:cNvSpPr/>
            <p:nvPr/>
          </p:nvSpPr>
          <p:spPr>
            <a:xfrm>
              <a:off x="9348117" y="3721484"/>
              <a:ext cx="1664970" cy="269240"/>
            </a:xfrm>
            <a:custGeom>
              <a:avLst/>
              <a:gdLst/>
              <a:ahLst/>
              <a:cxnLst/>
              <a:rect l="l" t="t" r="r" b="b"/>
              <a:pathLst>
                <a:path w="1664970" h="269239">
                  <a:moveTo>
                    <a:pt x="1629409" y="266700"/>
                  </a:moveTo>
                  <a:lnTo>
                    <a:pt x="30479" y="266700"/>
                  </a:lnTo>
                  <a:lnTo>
                    <a:pt x="33020" y="267969"/>
                  </a:lnTo>
                  <a:lnTo>
                    <a:pt x="36829" y="267969"/>
                  </a:lnTo>
                  <a:lnTo>
                    <a:pt x="39370" y="269239"/>
                  </a:lnTo>
                  <a:lnTo>
                    <a:pt x="1626870" y="267969"/>
                  </a:lnTo>
                  <a:lnTo>
                    <a:pt x="1629409" y="266700"/>
                  </a:lnTo>
                  <a:close/>
                </a:path>
                <a:path w="1664970" h="269239">
                  <a:moveTo>
                    <a:pt x="1642109" y="5079"/>
                  </a:moveTo>
                  <a:lnTo>
                    <a:pt x="21590" y="5079"/>
                  </a:lnTo>
                  <a:lnTo>
                    <a:pt x="19050" y="6350"/>
                  </a:lnTo>
                  <a:lnTo>
                    <a:pt x="6350" y="19050"/>
                  </a:lnTo>
                  <a:lnTo>
                    <a:pt x="5079" y="21589"/>
                  </a:lnTo>
                  <a:lnTo>
                    <a:pt x="5079" y="24129"/>
                  </a:lnTo>
                  <a:lnTo>
                    <a:pt x="3810" y="26669"/>
                  </a:lnTo>
                  <a:lnTo>
                    <a:pt x="2540" y="27939"/>
                  </a:lnTo>
                  <a:lnTo>
                    <a:pt x="1270" y="30479"/>
                  </a:lnTo>
                  <a:lnTo>
                    <a:pt x="1270" y="33019"/>
                  </a:lnTo>
                  <a:lnTo>
                    <a:pt x="0" y="34289"/>
                  </a:lnTo>
                  <a:lnTo>
                    <a:pt x="0" y="233679"/>
                  </a:lnTo>
                  <a:lnTo>
                    <a:pt x="1270" y="234950"/>
                  </a:lnTo>
                  <a:lnTo>
                    <a:pt x="1270" y="237489"/>
                  </a:lnTo>
                  <a:lnTo>
                    <a:pt x="5079" y="245110"/>
                  </a:lnTo>
                  <a:lnTo>
                    <a:pt x="5079" y="246379"/>
                  </a:lnTo>
                  <a:lnTo>
                    <a:pt x="6350" y="248919"/>
                  </a:lnTo>
                  <a:lnTo>
                    <a:pt x="7620" y="250189"/>
                  </a:lnTo>
                  <a:lnTo>
                    <a:pt x="8890" y="252729"/>
                  </a:lnTo>
                  <a:lnTo>
                    <a:pt x="11429" y="254000"/>
                  </a:lnTo>
                  <a:lnTo>
                    <a:pt x="12700" y="255269"/>
                  </a:lnTo>
                  <a:lnTo>
                    <a:pt x="13970" y="257810"/>
                  </a:lnTo>
                  <a:lnTo>
                    <a:pt x="16510" y="259079"/>
                  </a:lnTo>
                  <a:lnTo>
                    <a:pt x="19050" y="261619"/>
                  </a:lnTo>
                  <a:lnTo>
                    <a:pt x="26670" y="265429"/>
                  </a:lnTo>
                  <a:lnTo>
                    <a:pt x="27940" y="266700"/>
                  </a:lnTo>
                  <a:lnTo>
                    <a:pt x="1633220" y="266700"/>
                  </a:lnTo>
                  <a:lnTo>
                    <a:pt x="1638300" y="264160"/>
                  </a:lnTo>
                  <a:lnTo>
                    <a:pt x="1639570" y="264160"/>
                  </a:lnTo>
                  <a:lnTo>
                    <a:pt x="1644650" y="261619"/>
                  </a:lnTo>
                  <a:lnTo>
                    <a:pt x="1645920" y="260350"/>
                  </a:lnTo>
                  <a:lnTo>
                    <a:pt x="1648459" y="259079"/>
                  </a:lnTo>
                  <a:lnTo>
                    <a:pt x="1649730" y="256539"/>
                  </a:lnTo>
                  <a:lnTo>
                    <a:pt x="1651000" y="255269"/>
                  </a:lnTo>
                  <a:lnTo>
                    <a:pt x="1653539" y="254000"/>
                  </a:lnTo>
                  <a:lnTo>
                    <a:pt x="1654809" y="251460"/>
                  </a:lnTo>
                  <a:lnTo>
                    <a:pt x="1656080" y="250189"/>
                  </a:lnTo>
                  <a:lnTo>
                    <a:pt x="1657350" y="247650"/>
                  </a:lnTo>
                  <a:lnTo>
                    <a:pt x="1658620" y="246379"/>
                  </a:lnTo>
                  <a:lnTo>
                    <a:pt x="1659889" y="243839"/>
                  </a:lnTo>
                  <a:lnTo>
                    <a:pt x="1661159" y="242569"/>
                  </a:lnTo>
                  <a:lnTo>
                    <a:pt x="1661159" y="240029"/>
                  </a:lnTo>
                  <a:lnTo>
                    <a:pt x="1663700" y="234950"/>
                  </a:lnTo>
                  <a:lnTo>
                    <a:pt x="1663700" y="231139"/>
                  </a:lnTo>
                  <a:lnTo>
                    <a:pt x="1664970" y="228600"/>
                  </a:lnTo>
                  <a:lnTo>
                    <a:pt x="1664970" y="223519"/>
                  </a:lnTo>
                  <a:lnTo>
                    <a:pt x="1663700" y="44450"/>
                  </a:lnTo>
                  <a:lnTo>
                    <a:pt x="1663700" y="36829"/>
                  </a:lnTo>
                  <a:lnTo>
                    <a:pt x="1662430" y="34289"/>
                  </a:lnTo>
                  <a:lnTo>
                    <a:pt x="1662430" y="30479"/>
                  </a:lnTo>
                  <a:lnTo>
                    <a:pt x="1661159" y="27939"/>
                  </a:lnTo>
                  <a:lnTo>
                    <a:pt x="1659889" y="26669"/>
                  </a:lnTo>
                  <a:lnTo>
                    <a:pt x="1659889" y="24129"/>
                  </a:lnTo>
                  <a:lnTo>
                    <a:pt x="1658620" y="21589"/>
                  </a:lnTo>
                  <a:lnTo>
                    <a:pt x="1657350" y="20319"/>
                  </a:lnTo>
                  <a:lnTo>
                    <a:pt x="1656080" y="17779"/>
                  </a:lnTo>
                  <a:lnTo>
                    <a:pt x="1645920" y="7619"/>
                  </a:lnTo>
                  <a:lnTo>
                    <a:pt x="1643380" y="6350"/>
                  </a:lnTo>
                  <a:lnTo>
                    <a:pt x="1642109" y="5079"/>
                  </a:lnTo>
                  <a:close/>
                </a:path>
                <a:path w="1664970" h="269239">
                  <a:moveTo>
                    <a:pt x="1633220" y="1269"/>
                  </a:moveTo>
                  <a:lnTo>
                    <a:pt x="30479" y="1269"/>
                  </a:lnTo>
                  <a:lnTo>
                    <a:pt x="27940" y="2539"/>
                  </a:lnTo>
                  <a:lnTo>
                    <a:pt x="26670" y="3810"/>
                  </a:lnTo>
                  <a:lnTo>
                    <a:pt x="24129" y="5079"/>
                  </a:lnTo>
                  <a:lnTo>
                    <a:pt x="1639570" y="5079"/>
                  </a:lnTo>
                  <a:lnTo>
                    <a:pt x="1638300" y="3810"/>
                  </a:lnTo>
                  <a:lnTo>
                    <a:pt x="1633220" y="1269"/>
                  </a:lnTo>
                  <a:close/>
                </a:path>
                <a:path w="1664970" h="269239">
                  <a:moveTo>
                    <a:pt x="1629409" y="0"/>
                  </a:moveTo>
                  <a:lnTo>
                    <a:pt x="34290" y="0"/>
                  </a:lnTo>
                  <a:lnTo>
                    <a:pt x="33020" y="1269"/>
                  </a:lnTo>
                  <a:lnTo>
                    <a:pt x="1630680" y="1269"/>
                  </a:lnTo>
                  <a:lnTo>
                    <a:pt x="1629409" y="0"/>
                  </a:lnTo>
                  <a:close/>
                </a:path>
              </a:pathLst>
            </a:custGeom>
            <a:solidFill>
              <a:schemeClr val="accent5"/>
            </a:solidFill>
          </p:spPr>
          <p:txBody>
            <a:bodyPr wrap="square" lIns="0" tIns="0" rIns="0" bIns="0" rtlCol="0"/>
            <a:lstStyle/>
            <a:p>
              <a:r>
                <a:rPr lang="en-US" dirty="0">
                  <a:solidFill>
                    <a:schemeClr val="bg1"/>
                  </a:solidFill>
                </a:rPr>
                <a:t>Runtime</a:t>
              </a:r>
              <a:endParaRPr dirty="0">
                <a:solidFill>
                  <a:schemeClr val="bg1"/>
                </a:solidFill>
              </a:endParaRPr>
            </a:p>
          </p:txBody>
        </p:sp>
        <p:sp>
          <p:nvSpPr>
            <p:cNvPr id="201" name="object 33"/>
            <p:cNvSpPr/>
            <p:nvPr/>
          </p:nvSpPr>
          <p:spPr>
            <a:xfrm>
              <a:off x="9348117" y="3370189"/>
              <a:ext cx="1664970" cy="269240"/>
            </a:xfrm>
            <a:custGeom>
              <a:avLst/>
              <a:gdLst/>
              <a:ahLst/>
              <a:cxnLst/>
              <a:rect l="l" t="t" r="r" b="b"/>
              <a:pathLst>
                <a:path w="1664970" h="269239">
                  <a:moveTo>
                    <a:pt x="1624330" y="267970"/>
                  </a:moveTo>
                  <a:lnTo>
                    <a:pt x="34290" y="267970"/>
                  </a:lnTo>
                  <a:lnTo>
                    <a:pt x="36829" y="269239"/>
                  </a:lnTo>
                  <a:lnTo>
                    <a:pt x="1621789" y="269239"/>
                  </a:lnTo>
                  <a:lnTo>
                    <a:pt x="1624330" y="267970"/>
                  </a:lnTo>
                  <a:close/>
                </a:path>
                <a:path w="1664970" h="269239">
                  <a:moveTo>
                    <a:pt x="1630680" y="1270"/>
                  </a:moveTo>
                  <a:lnTo>
                    <a:pt x="33020" y="1270"/>
                  </a:lnTo>
                  <a:lnTo>
                    <a:pt x="30479" y="2539"/>
                  </a:lnTo>
                  <a:lnTo>
                    <a:pt x="27940" y="2539"/>
                  </a:lnTo>
                  <a:lnTo>
                    <a:pt x="26670" y="3810"/>
                  </a:lnTo>
                  <a:lnTo>
                    <a:pt x="19050" y="7620"/>
                  </a:lnTo>
                  <a:lnTo>
                    <a:pt x="16510" y="10160"/>
                  </a:lnTo>
                  <a:lnTo>
                    <a:pt x="13970" y="11429"/>
                  </a:lnTo>
                  <a:lnTo>
                    <a:pt x="12700" y="12700"/>
                  </a:lnTo>
                  <a:lnTo>
                    <a:pt x="11429" y="15239"/>
                  </a:lnTo>
                  <a:lnTo>
                    <a:pt x="8890" y="16510"/>
                  </a:lnTo>
                  <a:lnTo>
                    <a:pt x="7620" y="17779"/>
                  </a:lnTo>
                  <a:lnTo>
                    <a:pt x="5079" y="22860"/>
                  </a:lnTo>
                  <a:lnTo>
                    <a:pt x="5079" y="24129"/>
                  </a:lnTo>
                  <a:lnTo>
                    <a:pt x="2540" y="29210"/>
                  </a:lnTo>
                  <a:lnTo>
                    <a:pt x="1270" y="30479"/>
                  </a:lnTo>
                  <a:lnTo>
                    <a:pt x="1270" y="33020"/>
                  </a:lnTo>
                  <a:lnTo>
                    <a:pt x="0" y="35560"/>
                  </a:lnTo>
                  <a:lnTo>
                    <a:pt x="0" y="233679"/>
                  </a:lnTo>
                  <a:lnTo>
                    <a:pt x="1270" y="236220"/>
                  </a:lnTo>
                  <a:lnTo>
                    <a:pt x="1270" y="238760"/>
                  </a:lnTo>
                  <a:lnTo>
                    <a:pt x="2540" y="241300"/>
                  </a:lnTo>
                  <a:lnTo>
                    <a:pt x="3810" y="242570"/>
                  </a:lnTo>
                  <a:lnTo>
                    <a:pt x="5079" y="245110"/>
                  </a:lnTo>
                  <a:lnTo>
                    <a:pt x="5079" y="247650"/>
                  </a:lnTo>
                  <a:lnTo>
                    <a:pt x="6350" y="248920"/>
                  </a:lnTo>
                  <a:lnTo>
                    <a:pt x="7620" y="251460"/>
                  </a:lnTo>
                  <a:lnTo>
                    <a:pt x="13970" y="257810"/>
                  </a:lnTo>
                  <a:lnTo>
                    <a:pt x="16510" y="259079"/>
                  </a:lnTo>
                  <a:lnTo>
                    <a:pt x="17779" y="261620"/>
                  </a:lnTo>
                  <a:lnTo>
                    <a:pt x="19050" y="262889"/>
                  </a:lnTo>
                  <a:lnTo>
                    <a:pt x="21590" y="264160"/>
                  </a:lnTo>
                  <a:lnTo>
                    <a:pt x="24129" y="264160"/>
                  </a:lnTo>
                  <a:lnTo>
                    <a:pt x="26670" y="265429"/>
                  </a:lnTo>
                  <a:lnTo>
                    <a:pt x="27940" y="266700"/>
                  </a:lnTo>
                  <a:lnTo>
                    <a:pt x="30479" y="267970"/>
                  </a:lnTo>
                  <a:lnTo>
                    <a:pt x="1630680" y="267970"/>
                  </a:lnTo>
                  <a:lnTo>
                    <a:pt x="1633220" y="266700"/>
                  </a:lnTo>
                  <a:lnTo>
                    <a:pt x="1635759" y="266700"/>
                  </a:lnTo>
                  <a:lnTo>
                    <a:pt x="1638300" y="265429"/>
                  </a:lnTo>
                  <a:lnTo>
                    <a:pt x="1639570" y="264160"/>
                  </a:lnTo>
                  <a:lnTo>
                    <a:pt x="1644650" y="261620"/>
                  </a:lnTo>
                  <a:lnTo>
                    <a:pt x="1645920" y="260350"/>
                  </a:lnTo>
                  <a:lnTo>
                    <a:pt x="1648459" y="259079"/>
                  </a:lnTo>
                  <a:lnTo>
                    <a:pt x="1654809" y="252729"/>
                  </a:lnTo>
                  <a:lnTo>
                    <a:pt x="1656080" y="250189"/>
                  </a:lnTo>
                  <a:lnTo>
                    <a:pt x="1657350" y="248920"/>
                  </a:lnTo>
                  <a:lnTo>
                    <a:pt x="1658620" y="246379"/>
                  </a:lnTo>
                  <a:lnTo>
                    <a:pt x="1659889" y="245110"/>
                  </a:lnTo>
                  <a:lnTo>
                    <a:pt x="1661159" y="242570"/>
                  </a:lnTo>
                  <a:lnTo>
                    <a:pt x="1661159" y="240029"/>
                  </a:lnTo>
                  <a:lnTo>
                    <a:pt x="1662430" y="238760"/>
                  </a:lnTo>
                  <a:lnTo>
                    <a:pt x="1663700" y="236220"/>
                  </a:lnTo>
                  <a:lnTo>
                    <a:pt x="1663700" y="231139"/>
                  </a:lnTo>
                  <a:lnTo>
                    <a:pt x="1664970" y="229870"/>
                  </a:lnTo>
                  <a:lnTo>
                    <a:pt x="1664970" y="224789"/>
                  </a:lnTo>
                  <a:lnTo>
                    <a:pt x="1663700" y="44450"/>
                  </a:lnTo>
                  <a:lnTo>
                    <a:pt x="1663700" y="38100"/>
                  </a:lnTo>
                  <a:lnTo>
                    <a:pt x="1662430" y="35560"/>
                  </a:lnTo>
                  <a:lnTo>
                    <a:pt x="1662430" y="30479"/>
                  </a:lnTo>
                  <a:lnTo>
                    <a:pt x="1661159" y="29210"/>
                  </a:lnTo>
                  <a:lnTo>
                    <a:pt x="1659889" y="26670"/>
                  </a:lnTo>
                  <a:lnTo>
                    <a:pt x="1659889" y="24129"/>
                  </a:lnTo>
                  <a:lnTo>
                    <a:pt x="1658620" y="22860"/>
                  </a:lnTo>
                  <a:lnTo>
                    <a:pt x="1656080" y="17779"/>
                  </a:lnTo>
                  <a:lnTo>
                    <a:pt x="1654809" y="16510"/>
                  </a:lnTo>
                  <a:lnTo>
                    <a:pt x="1652270" y="15239"/>
                  </a:lnTo>
                  <a:lnTo>
                    <a:pt x="1651000" y="13970"/>
                  </a:lnTo>
                  <a:lnTo>
                    <a:pt x="1649730" y="11429"/>
                  </a:lnTo>
                  <a:lnTo>
                    <a:pt x="1647189" y="10160"/>
                  </a:lnTo>
                  <a:lnTo>
                    <a:pt x="1645920" y="8889"/>
                  </a:lnTo>
                  <a:lnTo>
                    <a:pt x="1643380" y="7620"/>
                  </a:lnTo>
                  <a:lnTo>
                    <a:pt x="1642109" y="6350"/>
                  </a:lnTo>
                  <a:lnTo>
                    <a:pt x="1639570" y="5079"/>
                  </a:lnTo>
                  <a:lnTo>
                    <a:pt x="1638300" y="3810"/>
                  </a:lnTo>
                  <a:lnTo>
                    <a:pt x="1635759" y="3810"/>
                  </a:lnTo>
                  <a:lnTo>
                    <a:pt x="1630680" y="1270"/>
                  </a:lnTo>
                  <a:close/>
                </a:path>
                <a:path w="1664970" h="269239">
                  <a:moveTo>
                    <a:pt x="1624330" y="0"/>
                  </a:moveTo>
                  <a:lnTo>
                    <a:pt x="39370" y="0"/>
                  </a:lnTo>
                  <a:lnTo>
                    <a:pt x="36829" y="1270"/>
                  </a:lnTo>
                  <a:lnTo>
                    <a:pt x="1626870" y="1270"/>
                  </a:lnTo>
                  <a:lnTo>
                    <a:pt x="1624330" y="0"/>
                  </a:lnTo>
                  <a:close/>
                </a:path>
              </a:pathLst>
            </a:custGeom>
            <a:solidFill>
              <a:schemeClr val="accent5"/>
            </a:solidFill>
          </p:spPr>
          <p:txBody>
            <a:bodyPr wrap="square" lIns="0" tIns="0" rIns="0" bIns="0" rtlCol="0"/>
            <a:lstStyle/>
            <a:p>
              <a:r>
                <a:rPr lang="en-US" dirty="0">
                  <a:solidFill>
                    <a:schemeClr val="bg1"/>
                  </a:solidFill>
                </a:rPr>
                <a:t>Data</a:t>
              </a:r>
              <a:endParaRPr dirty="0">
                <a:solidFill>
                  <a:schemeClr val="bg1"/>
                </a:solidFill>
              </a:endParaRPr>
            </a:p>
          </p:txBody>
        </p:sp>
        <p:sp>
          <p:nvSpPr>
            <p:cNvPr id="202" name="object 37"/>
            <p:cNvSpPr/>
            <p:nvPr/>
          </p:nvSpPr>
          <p:spPr>
            <a:xfrm>
              <a:off x="9348117" y="3018894"/>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527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9409" y="0"/>
                  </a:moveTo>
                  <a:lnTo>
                    <a:pt x="34290" y="0"/>
                  </a:lnTo>
                  <a:lnTo>
                    <a:pt x="33020" y="1270"/>
                  </a:lnTo>
                  <a:lnTo>
                    <a:pt x="1630680" y="1270"/>
                  </a:lnTo>
                  <a:lnTo>
                    <a:pt x="1629409" y="0"/>
                  </a:lnTo>
                  <a:close/>
                </a:path>
              </a:pathLst>
            </a:custGeom>
            <a:solidFill>
              <a:schemeClr val="accent5"/>
            </a:solidFill>
          </p:spPr>
          <p:txBody>
            <a:bodyPr wrap="square" lIns="0" tIns="0" rIns="0" bIns="0" rtlCol="0"/>
            <a:lstStyle/>
            <a:p>
              <a:r>
                <a:rPr lang="en-US" dirty="0">
                  <a:solidFill>
                    <a:schemeClr val="bg1"/>
                  </a:solidFill>
                </a:rPr>
                <a:t>Applications</a:t>
              </a:r>
              <a:endParaRPr dirty="0">
                <a:solidFill>
                  <a:schemeClr val="bg1"/>
                </a:solidFill>
              </a:endParaRPr>
            </a:p>
          </p:txBody>
        </p:sp>
        <p:sp>
          <p:nvSpPr>
            <p:cNvPr id="203" name="Rectangle 202"/>
            <p:cNvSpPr/>
            <p:nvPr/>
          </p:nvSpPr>
          <p:spPr>
            <a:xfrm>
              <a:off x="9348117" y="1828875"/>
              <a:ext cx="1795164" cy="646331"/>
            </a:xfrm>
            <a:prstGeom prst="rect">
              <a:avLst/>
            </a:prstGeom>
          </p:spPr>
          <p:txBody>
            <a:bodyPr wrap="square">
              <a:spAutoFit/>
            </a:bodyPr>
            <a:lstStyle/>
            <a:p>
              <a:r>
                <a:rPr lang="en-US" b="1" spc="-15" dirty="0">
                  <a:latin typeface="Arial"/>
                  <a:cs typeface="Arial"/>
                </a:rPr>
                <a:t>Software as </a:t>
              </a:r>
              <a:r>
                <a:rPr lang="en-US" b="1" spc="-15">
                  <a:latin typeface="Arial"/>
                  <a:cs typeface="Arial"/>
                </a:rPr>
                <a:t>a Service</a:t>
              </a:r>
              <a:endParaRPr lang="en-US" dirty="0"/>
            </a:p>
          </p:txBody>
        </p:sp>
        <p:sp>
          <p:nvSpPr>
            <p:cNvPr id="86" name="object 37"/>
            <p:cNvSpPr/>
            <p:nvPr/>
          </p:nvSpPr>
          <p:spPr>
            <a:xfrm>
              <a:off x="9348117" y="2667599"/>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527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9409" y="0"/>
                  </a:moveTo>
                  <a:lnTo>
                    <a:pt x="34290" y="0"/>
                  </a:lnTo>
                  <a:lnTo>
                    <a:pt x="33020" y="1270"/>
                  </a:lnTo>
                  <a:lnTo>
                    <a:pt x="1630680" y="1270"/>
                  </a:lnTo>
                  <a:lnTo>
                    <a:pt x="1629409" y="0"/>
                  </a:lnTo>
                  <a:close/>
                </a:path>
              </a:pathLst>
            </a:custGeom>
            <a:solidFill>
              <a:schemeClr val="accent2"/>
            </a:solidFill>
          </p:spPr>
          <p:txBody>
            <a:bodyPr wrap="square" lIns="0" tIns="0" rIns="0" bIns="0" rtlCol="0"/>
            <a:lstStyle/>
            <a:p>
              <a:r>
                <a:rPr lang="en-US" dirty="0">
                  <a:solidFill>
                    <a:schemeClr val="bg1"/>
                  </a:solidFill>
                </a:rPr>
                <a:t>Your Settings</a:t>
              </a:r>
              <a:endParaRPr dirty="0">
                <a:solidFill>
                  <a:schemeClr val="bg1"/>
                </a:solidFill>
              </a:endParaRPr>
            </a:p>
          </p:txBody>
        </p:sp>
      </p:grpSp>
      <p:grpSp>
        <p:nvGrpSpPr>
          <p:cNvPr id="9" name="Group 8"/>
          <p:cNvGrpSpPr/>
          <p:nvPr/>
        </p:nvGrpSpPr>
        <p:grpSpPr>
          <a:xfrm>
            <a:off x="6404668" y="1828876"/>
            <a:ext cx="1664970" cy="4285440"/>
            <a:chOff x="6404668" y="1828876"/>
            <a:chExt cx="1664970" cy="4285440"/>
          </a:xfrm>
        </p:grpSpPr>
        <p:sp>
          <p:nvSpPr>
            <p:cNvPr id="184" name="object 5"/>
            <p:cNvSpPr/>
            <p:nvPr/>
          </p:nvSpPr>
          <p:spPr>
            <a:xfrm>
              <a:off x="6404668" y="5843806"/>
              <a:ext cx="1664970" cy="270510"/>
            </a:xfrm>
            <a:custGeom>
              <a:avLst/>
              <a:gdLst/>
              <a:ahLst/>
              <a:cxnLst/>
              <a:rect l="l" t="t" r="r" b="b"/>
              <a:pathLst>
                <a:path w="1664970" h="270510">
                  <a:moveTo>
                    <a:pt x="1626870" y="267969"/>
                  </a:moveTo>
                  <a:lnTo>
                    <a:pt x="33020" y="267969"/>
                  </a:lnTo>
                  <a:lnTo>
                    <a:pt x="34290" y="269239"/>
                  </a:lnTo>
                  <a:lnTo>
                    <a:pt x="39370" y="269239"/>
                  </a:lnTo>
                  <a:lnTo>
                    <a:pt x="41910" y="270509"/>
                  </a:lnTo>
                  <a:lnTo>
                    <a:pt x="1624330" y="269239"/>
                  </a:lnTo>
                  <a:lnTo>
                    <a:pt x="1626870" y="267969"/>
                  </a:lnTo>
                  <a:close/>
                </a:path>
                <a:path w="1664970" h="270510">
                  <a:moveTo>
                    <a:pt x="1630680" y="1269"/>
                  </a:moveTo>
                  <a:lnTo>
                    <a:pt x="33020" y="1269"/>
                  </a:lnTo>
                  <a:lnTo>
                    <a:pt x="30479" y="2539"/>
                  </a:lnTo>
                  <a:lnTo>
                    <a:pt x="27940" y="2539"/>
                  </a:lnTo>
                  <a:lnTo>
                    <a:pt x="26670" y="3809"/>
                  </a:lnTo>
                  <a:lnTo>
                    <a:pt x="19050" y="7619"/>
                  </a:lnTo>
                  <a:lnTo>
                    <a:pt x="16510" y="10159"/>
                  </a:lnTo>
                  <a:lnTo>
                    <a:pt x="13970" y="11429"/>
                  </a:lnTo>
                  <a:lnTo>
                    <a:pt x="12700" y="12699"/>
                  </a:lnTo>
                  <a:lnTo>
                    <a:pt x="11429" y="15239"/>
                  </a:lnTo>
                  <a:lnTo>
                    <a:pt x="8890" y="16509"/>
                  </a:lnTo>
                  <a:lnTo>
                    <a:pt x="7620" y="19049"/>
                  </a:lnTo>
                  <a:lnTo>
                    <a:pt x="6350" y="20319"/>
                  </a:lnTo>
                  <a:lnTo>
                    <a:pt x="5079" y="22859"/>
                  </a:lnTo>
                  <a:lnTo>
                    <a:pt x="5079" y="24129"/>
                  </a:lnTo>
                  <a:lnTo>
                    <a:pt x="1270" y="31749"/>
                  </a:lnTo>
                  <a:lnTo>
                    <a:pt x="1270" y="33019"/>
                  </a:lnTo>
                  <a:lnTo>
                    <a:pt x="0" y="35559"/>
                  </a:lnTo>
                  <a:lnTo>
                    <a:pt x="0" y="233679"/>
                  </a:lnTo>
                  <a:lnTo>
                    <a:pt x="1270" y="236219"/>
                  </a:lnTo>
                  <a:lnTo>
                    <a:pt x="1270" y="238759"/>
                  </a:lnTo>
                  <a:lnTo>
                    <a:pt x="3810" y="243839"/>
                  </a:lnTo>
                  <a:lnTo>
                    <a:pt x="5079" y="245109"/>
                  </a:lnTo>
                  <a:lnTo>
                    <a:pt x="5079" y="247649"/>
                  </a:lnTo>
                  <a:lnTo>
                    <a:pt x="6350" y="248919"/>
                  </a:lnTo>
                  <a:lnTo>
                    <a:pt x="7620" y="251459"/>
                  </a:lnTo>
                  <a:lnTo>
                    <a:pt x="19050" y="262889"/>
                  </a:lnTo>
                  <a:lnTo>
                    <a:pt x="24129" y="265429"/>
                  </a:lnTo>
                  <a:lnTo>
                    <a:pt x="26670" y="265429"/>
                  </a:lnTo>
                  <a:lnTo>
                    <a:pt x="27940" y="266699"/>
                  </a:lnTo>
                  <a:lnTo>
                    <a:pt x="30479" y="267969"/>
                  </a:lnTo>
                  <a:lnTo>
                    <a:pt x="1630680" y="267969"/>
                  </a:lnTo>
                  <a:lnTo>
                    <a:pt x="1633220" y="266699"/>
                  </a:lnTo>
                  <a:lnTo>
                    <a:pt x="1635759" y="266699"/>
                  </a:lnTo>
                  <a:lnTo>
                    <a:pt x="1638300" y="265429"/>
                  </a:lnTo>
                  <a:lnTo>
                    <a:pt x="1639570" y="264159"/>
                  </a:lnTo>
                  <a:lnTo>
                    <a:pt x="1644650" y="261619"/>
                  </a:lnTo>
                  <a:lnTo>
                    <a:pt x="1645920" y="260349"/>
                  </a:lnTo>
                  <a:lnTo>
                    <a:pt x="1648459" y="259079"/>
                  </a:lnTo>
                  <a:lnTo>
                    <a:pt x="1654809" y="252729"/>
                  </a:lnTo>
                  <a:lnTo>
                    <a:pt x="1656080" y="250189"/>
                  </a:lnTo>
                  <a:lnTo>
                    <a:pt x="1658620" y="247649"/>
                  </a:lnTo>
                  <a:lnTo>
                    <a:pt x="1661159" y="242569"/>
                  </a:lnTo>
                  <a:lnTo>
                    <a:pt x="1661159" y="241299"/>
                  </a:lnTo>
                  <a:lnTo>
                    <a:pt x="1663700" y="236219"/>
                  </a:lnTo>
                  <a:lnTo>
                    <a:pt x="1663700" y="231139"/>
                  </a:lnTo>
                  <a:lnTo>
                    <a:pt x="1664970" y="229869"/>
                  </a:lnTo>
                  <a:lnTo>
                    <a:pt x="1664970" y="224789"/>
                  </a:lnTo>
                  <a:lnTo>
                    <a:pt x="1663700" y="44449"/>
                  </a:lnTo>
                  <a:lnTo>
                    <a:pt x="1663700" y="38099"/>
                  </a:lnTo>
                  <a:lnTo>
                    <a:pt x="1662430" y="35559"/>
                  </a:lnTo>
                  <a:lnTo>
                    <a:pt x="1662430" y="31749"/>
                  </a:lnTo>
                  <a:lnTo>
                    <a:pt x="1659889" y="26669"/>
                  </a:lnTo>
                  <a:lnTo>
                    <a:pt x="1659889" y="24129"/>
                  </a:lnTo>
                  <a:lnTo>
                    <a:pt x="1658620" y="22859"/>
                  </a:lnTo>
                  <a:lnTo>
                    <a:pt x="1657350" y="20319"/>
                  </a:lnTo>
                  <a:lnTo>
                    <a:pt x="1656080" y="19049"/>
                  </a:lnTo>
                  <a:lnTo>
                    <a:pt x="1654809" y="16509"/>
                  </a:lnTo>
                  <a:lnTo>
                    <a:pt x="1652270" y="15239"/>
                  </a:lnTo>
                  <a:lnTo>
                    <a:pt x="1651000" y="13969"/>
                  </a:lnTo>
                  <a:lnTo>
                    <a:pt x="1649730" y="11429"/>
                  </a:lnTo>
                  <a:lnTo>
                    <a:pt x="1647189" y="10159"/>
                  </a:lnTo>
                  <a:lnTo>
                    <a:pt x="1645920" y="8889"/>
                  </a:lnTo>
                  <a:lnTo>
                    <a:pt x="1643380" y="7619"/>
                  </a:lnTo>
                  <a:lnTo>
                    <a:pt x="1642109" y="6349"/>
                  </a:lnTo>
                  <a:lnTo>
                    <a:pt x="1639570" y="5079"/>
                  </a:lnTo>
                  <a:lnTo>
                    <a:pt x="1638300" y="3809"/>
                  </a:lnTo>
                  <a:lnTo>
                    <a:pt x="1635759" y="3809"/>
                  </a:lnTo>
                  <a:lnTo>
                    <a:pt x="1630680" y="1269"/>
                  </a:lnTo>
                  <a:close/>
                </a:path>
                <a:path w="1664970" h="270510">
                  <a:moveTo>
                    <a:pt x="1624330" y="0"/>
                  </a:moveTo>
                  <a:lnTo>
                    <a:pt x="39370" y="0"/>
                  </a:lnTo>
                  <a:lnTo>
                    <a:pt x="36829" y="1269"/>
                  </a:lnTo>
                  <a:lnTo>
                    <a:pt x="1626870" y="1269"/>
                  </a:lnTo>
                  <a:lnTo>
                    <a:pt x="1624330" y="0"/>
                  </a:lnTo>
                  <a:close/>
                </a:path>
              </a:pathLst>
            </a:custGeom>
            <a:solidFill>
              <a:schemeClr val="accent5"/>
            </a:solidFill>
          </p:spPr>
          <p:txBody>
            <a:bodyPr wrap="square" lIns="0" tIns="0" rIns="0" bIns="0" rtlCol="0"/>
            <a:lstStyle/>
            <a:p>
              <a:r>
                <a:rPr lang="en-US" dirty="0">
                  <a:solidFill>
                    <a:schemeClr val="bg1"/>
                  </a:solidFill>
                </a:rPr>
                <a:t>Servers</a:t>
              </a:r>
              <a:endParaRPr dirty="0">
                <a:solidFill>
                  <a:schemeClr val="bg1"/>
                </a:solidFill>
              </a:endParaRPr>
            </a:p>
          </p:txBody>
        </p:sp>
        <p:sp>
          <p:nvSpPr>
            <p:cNvPr id="185" name="object 9"/>
            <p:cNvSpPr/>
            <p:nvPr/>
          </p:nvSpPr>
          <p:spPr>
            <a:xfrm>
              <a:off x="6404668" y="5490895"/>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654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6870" y="0"/>
                  </a:moveTo>
                  <a:lnTo>
                    <a:pt x="36829" y="0"/>
                  </a:lnTo>
                  <a:lnTo>
                    <a:pt x="34290" y="1270"/>
                  </a:lnTo>
                  <a:lnTo>
                    <a:pt x="1629409" y="1270"/>
                  </a:lnTo>
                  <a:lnTo>
                    <a:pt x="1626870" y="0"/>
                  </a:lnTo>
                  <a:close/>
                </a:path>
              </a:pathLst>
            </a:custGeom>
            <a:solidFill>
              <a:schemeClr val="accent5"/>
            </a:solidFill>
          </p:spPr>
          <p:txBody>
            <a:bodyPr wrap="square" lIns="0" tIns="0" rIns="0" bIns="0" rtlCol="0"/>
            <a:lstStyle/>
            <a:p>
              <a:r>
                <a:rPr lang="en-US" dirty="0">
                  <a:solidFill>
                    <a:schemeClr val="bg1"/>
                  </a:solidFill>
                </a:rPr>
                <a:t>Storage</a:t>
              </a:r>
              <a:endParaRPr dirty="0">
                <a:solidFill>
                  <a:schemeClr val="bg1"/>
                </a:solidFill>
              </a:endParaRPr>
            </a:p>
          </p:txBody>
        </p:sp>
        <p:sp>
          <p:nvSpPr>
            <p:cNvPr id="186" name="object 13"/>
            <p:cNvSpPr/>
            <p:nvPr/>
          </p:nvSpPr>
          <p:spPr>
            <a:xfrm>
              <a:off x="6404668" y="5137983"/>
              <a:ext cx="1664970" cy="269240"/>
            </a:xfrm>
            <a:custGeom>
              <a:avLst/>
              <a:gdLst/>
              <a:ahLst/>
              <a:cxnLst/>
              <a:rect l="l" t="t" r="r" b="b"/>
              <a:pathLst>
                <a:path w="1664970" h="269239">
                  <a:moveTo>
                    <a:pt x="1626870" y="267969"/>
                  </a:moveTo>
                  <a:lnTo>
                    <a:pt x="33020" y="267969"/>
                  </a:lnTo>
                  <a:lnTo>
                    <a:pt x="34290" y="269239"/>
                  </a:lnTo>
                  <a:lnTo>
                    <a:pt x="1624330" y="269239"/>
                  </a:lnTo>
                  <a:lnTo>
                    <a:pt x="1626870" y="267969"/>
                  </a:lnTo>
                  <a:close/>
                </a:path>
                <a:path w="1664970" h="269239">
                  <a:moveTo>
                    <a:pt x="1630680" y="1269"/>
                  </a:moveTo>
                  <a:lnTo>
                    <a:pt x="33020" y="1269"/>
                  </a:lnTo>
                  <a:lnTo>
                    <a:pt x="30479" y="2539"/>
                  </a:lnTo>
                  <a:lnTo>
                    <a:pt x="27940" y="2539"/>
                  </a:lnTo>
                  <a:lnTo>
                    <a:pt x="26670" y="3809"/>
                  </a:lnTo>
                  <a:lnTo>
                    <a:pt x="19050" y="7619"/>
                  </a:lnTo>
                  <a:lnTo>
                    <a:pt x="16510" y="10159"/>
                  </a:lnTo>
                  <a:lnTo>
                    <a:pt x="13970" y="11429"/>
                  </a:lnTo>
                  <a:lnTo>
                    <a:pt x="12700" y="12699"/>
                  </a:lnTo>
                  <a:lnTo>
                    <a:pt x="11429" y="15239"/>
                  </a:lnTo>
                  <a:lnTo>
                    <a:pt x="8890" y="16509"/>
                  </a:lnTo>
                  <a:lnTo>
                    <a:pt x="7620" y="19049"/>
                  </a:lnTo>
                  <a:lnTo>
                    <a:pt x="6350" y="20319"/>
                  </a:lnTo>
                  <a:lnTo>
                    <a:pt x="5079" y="22859"/>
                  </a:lnTo>
                  <a:lnTo>
                    <a:pt x="5079" y="24129"/>
                  </a:lnTo>
                  <a:lnTo>
                    <a:pt x="1270" y="31749"/>
                  </a:lnTo>
                  <a:lnTo>
                    <a:pt x="1270" y="33019"/>
                  </a:lnTo>
                  <a:lnTo>
                    <a:pt x="0" y="35559"/>
                  </a:lnTo>
                  <a:lnTo>
                    <a:pt x="0" y="233679"/>
                  </a:lnTo>
                  <a:lnTo>
                    <a:pt x="1270" y="236219"/>
                  </a:lnTo>
                  <a:lnTo>
                    <a:pt x="1270" y="238759"/>
                  </a:lnTo>
                  <a:lnTo>
                    <a:pt x="3810" y="243839"/>
                  </a:lnTo>
                  <a:lnTo>
                    <a:pt x="5079" y="245109"/>
                  </a:lnTo>
                  <a:lnTo>
                    <a:pt x="5079" y="247649"/>
                  </a:lnTo>
                  <a:lnTo>
                    <a:pt x="6350" y="248919"/>
                  </a:lnTo>
                  <a:lnTo>
                    <a:pt x="7620" y="251459"/>
                  </a:lnTo>
                  <a:lnTo>
                    <a:pt x="19050" y="262889"/>
                  </a:lnTo>
                  <a:lnTo>
                    <a:pt x="24129" y="265429"/>
                  </a:lnTo>
                  <a:lnTo>
                    <a:pt x="26670" y="265429"/>
                  </a:lnTo>
                  <a:lnTo>
                    <a:pt x="27940" y="266699"/>
                  </a:lnTo>
                  <a:lnTo>
                    <a:pt x="30479" y="267969"/>
                  </a:lnTo>
                  <a:lnTo>
                    <a:pt x="1630680" y="267969"/>
                  </a:lnTo>
                  <a:lnTo>
                    <a:pt x="1633220" y="266699"/>
                  </a:lnTo>
                  <a:lnTo>
                    <a:pt x="1635759" y="266699"/>
                  </a:lnTo>
                  <a:lnTo>
                    <a:pt x="1638300" y="265429"/>
                  </a:lnTo>
                  <a:lnTo>
                    <a:pt x="1639570" y="264159"/>
                  </a:lnTo>
                  <a:lnTo>
                    <a:pt x="1644650" y="261619"/>
                  </a:lnTo>
                  <a:lnTo>
                    <a:pt x="1645920" y="260349"/>
                  </a:lnTo>
                  <a:lnTo>
                    <a:pt x="1648459" y="259079"/>
                  </a:lnTo>
                  <a:lnTo>
                    <a:pt x="1654809" y="252729"/>
                  </a:lnTo>
                  <a:lnTo>
                    <a:pt x="1656080" y="250189"/>
                  </a:lnTo>
                  <a:lnTo>
                    <a:pt x="1658620" y="247649"/>
                  </a:lnTo>
                  <a:lnTo>
                    <a:pt x="1661159" y="242569"/>
                  </a:lnTo>
                  <a:lnTo>
                    <a:pt x="1661159" y="241299"/>
                  </a:lnTo>
                  <a:lnTo>
                    <a:pt x="1663700" y="236219"/>
                  </a:lnTo>
                  <a:lnTo>
                    <a:pt x="1663700" y="231139"/>
                  </a:lnTo>
                  <a:lnTo>
                    <a:pt x="1664970" y="229869"/>
                  </a:lnTo>
                  <a:lnTo>
                    <a:pt x="1664970" y="224789"/>
                  </a:lnTo>
                  <a:lnTo>
                    <a:pt x="1663700" y="44449"/>
                  </a:lnTo>
                  <a:lnTo>
                    <a:pt x="1663700" y="38099"/>
                  </a:lnTo>
                  <a:lnTo>
                    <a:pt x="1662430" y="35559"/>
                  </a:lnTo>
                  <a:lnTo>
                    <a:pt x="1662430" y="31749"/>
                  </a:lnTo>
                  <a:lnTo>
                    <a:pt x="1659889" y="26669"/>
                  </a:lnTo>
                  <a:lnTo>
                    <a:pt x="1659889" y="24129"/>
                  </a:lnTo>
                  <a:lnTo>
                    <a:pt x="1658620" y="22859"/>
                  </a:lnTo>
                  <a:lnTo>
                    <a:pt x="1657350" y="20319"/>
                  </a:lnTo>
                  <a:lnTo>
                    <a:pt x="1656080" y="19049"/>
                  </a:lnTo>
                  <a:lnTo>
                    <a:pt x="1654809" y="16509"/>
                  </a:lnTo>
                  <a:lnTo>
                    <a:pt x="1652270" y="15239"/>
                  </a:lnTo>
                  <a:lnTo>
                    <a:pt x="1651000" y="13969"/>
                  </a:lnTo>
                  <a:lnTo>
                    <a:pt x="1649730" y="11429"/>
                  </a:lnTo>
                  <a:lnTo>
                    <a:pt x="1647189" y="10159"/>
                  </a:lnTo>
                  <a:lnTo>
                    <a:pt x="1645920" y="8889"/>
                  </a:lnTo>
                  <a:lnTo>
                    <a:pt x="1643380" y="7619"/>
                  </a:lnTo>
                  <a:lnTo>
                    <a:pt x="1642109" y="6349"/>
                  </a:lnTo>
                  <a:lnTo>
                    <a:pt x="1639570" y="5079"/>
                  </a:lnTo>
                  <a:lnTo>
                    <a:pt x="1638300" y="3809"/>
                  </a:lnTo>
                  <a:lnTo>
                    <a:pt x="1635759" y="3809"/>
                  </a:lnTo>
                  <a:lnTo>
                    <a:pt x="1630680" y="1269"/>
                  </a:lnTo>
                  <a:close/>
                </a:path>
                <a:path w="1664970" h="269239">
                  <a:moveTo>
                    <a:pt x="1624330" y="0"/>
                  </a:moveTo>
                  <a:lnTo>
                    <a:pt x="39370" y="0"/>
                  </a:lnTo>
                  <a:lnTo>
                    <a:pt x="36829" y="1269"/>
                  </a:lnTo>
                  <a:lnTo>
                    <a:pt x="1626870" y="1269"/>
                  </a:lnTo>
                  <a:lnTo>
                    <a:pt x="1624330" y="0"/>
                  </a:lnTo>
                  <a:close/>
                </a:path>
              </a:pathLst>
            </a:custGeom>
            <a:solidFill>
              <a:schemeClr val="accent5"/>
            </a:solidFill>
          </p:spPr>
          <p:txBody>
            <a:bodyPr wrap="square" lIns="0" tIns="0" rIns="0" bIns="0" rtlCol="0"/>
            <a:lstStyle/>
            <a:p>
              <a:r>
                <a:rPr lang="en-US" dirty="0">
                  <a:solidFill>
                    <a:schemeClr val="bg1"/>
                  </a:solidFill>
                </a:rPr>
                <a:t>Virtualization</a:t>
              </a:r>
              <a:endParaRPr dirty="0">
                <a:solidFill>
                  <a:schemeClr val="bg1"/>
                </a:solidFill>
              </a:endParaRPr>
            </a:p>
          </p:txBody>
        </p:sp>
        <p:sp>
          <p:nvSpPr>
            <p:cNvPr id="187" name="object 17"/>
            <p:cNvSpPr/>
            <p:nvPr/>
          </p:nvSpPr>
          <p:spPr>
            <a:xfrm>
              <a:off x="6404668" y="4785071"/>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527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6870" y="0"/>
                  </a:moveTo>
                  <a:lnTo>
                    <a:pt x="36829" y="0"/>
                  </a:lnTo>
                  <a:lnTo>
                    <a:pt x="34290" y="1270"/>
                  </a:lnTo>
                  <a:lnTo>
                    <a:pt x="1629409" y="1270"/>
                  </a:lnTo>
                  <a:lnTo>
                    <a:pt x="1626870" y="0"/>
                  </a:lnTo>
                  <a:close/>
                </a:path>
              </a:pathLst>
            </a:custGeom>
            <a:solidFill>
              <a:schemeClr val="accent5"/>
            </a:solidFill>
          </p:spPr>
          <p:txBody>
            <a:bodyPr wrap="square" lIns="0" tIns="0" rIns="0" bIns="0" rtlCol="0"/>
            <a:lstStyle/>
            <a:p>
              <a:r>
                <a:rPr lang="en-US" dirty="0">
                  <a:solidFill>
                    <a:schemeClr val="bg1"/>
                  </a:solidFill>
                </a:rPr>
                <a:t>Networking</a:t>
              </a:r>
              <a:endParaRPr dirty="0">
                <a:solidFill>
                  <a:schemeClr val="bg1"/>
                </a:solidFill>
              </a:endParaRPr>
            </a:p>
          </p:txBody>
        </p:sp>
        <p:sp>
          <p:nvSpPr>
            <p:cNvPr id="188" name="object 21"/>
            <p:cNvSpPr/>
            <p:nvPr/>
          </p:nvSpPr>
          <p:spPr>
            <a:xfrm>
              <a:off x="6404668" y="4432159"/>
              <a:ext cx="1664970" cy="269240"/>
            </a:xfrm>
            <a:custGeom>
              <a:avLst/>
              <a:gdLst/>
              <a:ahLst/>
              <a:cxnLst/>
              <a:rect l="l" t="t" r="r" b="b"/>
              <a:pathLst>
                <a:path w="1664970" h="269239">
                  <a:moveTo>
                    <a:pt x="1629409" y="266700"/>
                  </a:moveTo>
                  <a:lnTo>
                    <a:pt x="30479" y="266700"/>
                  </a:lnTo>
                  <a:lnTo>
                    <a:pt x="33020" y="267969"/>
                  </a:lnTo>
                  <a:lnTo>
                    <a:pt x="36829" y="267969"/>
                  </a:lnTo>
                  <a:lnTo>
                    <a:pt x="39370" y="269239"/>
                  </a:lnTo>
                  <a:lnTo>
                    <a:pt x="1626870" y="267969"/>
                  </a:lnTo>
                  <a:lnTo>
                    <a:pt x="1629409" y="266700"/>
                  </a:lnTo>
                  <a:close/>
                </a:path>
                <a:path w="1664970" h="269239">
                  <a:moveTo>
                    <a:pt x="1642109" y="5079"/>
                  </a:moveTo>
                  <a:lnTo>
                    <a:pt x="21590" y="5079"/>
                  </a:lnTo>
                  <a:lnTo>
                    <a:pt x="19050" y="6350"/>
                  </a:lnTo>
                  <a:lnTo>
                    <a:pt x="6350" y="19050"/>
                  </a:lnTo>
                  <a:lnTo>
                    <a:pt x="5079" y="21589"/>
                  </a:lnTo>
                  <a:lnTo>
                    <a:pt x="5079" y="24129"/>
                  </a:lnTo>
                  <a:lnTo>
                    <a:pt x="3810" y="26669"/>
                  </a:lnTo>
                  <a:lnTo>
                    <a:pt x="2540" y="27939"/>
                  </a:lnTo>
                  <a:lnTo>
                    <a:pt x="1270" y="30479"/>
                  </a:lnTo>
                  <a:lnTo>
                    <a:pt x="1270" y="33019"/>
                  </a:lnTo>
                  <a:lnTo>
                    <a:pt x="0" y="34289"/>
                  </a:lnTo>
                  <a:lnTo>
                    <a:pt x="0" y="233679"/>
                  </a:lnTo>
                  <a:lnTo>
                    <a:pt x="1270" y="236219"/>
                  </a:lnTo>
                  <a:lnTo>
                    <a:pt x="1270" y="237489"/>
                  </a:lnTo>
                  <a:lnTo>
                    <a:pt x="5079" y="245109"/>
                  </a:lnTo>
                  <a:lnTo>
                    <a:pt x="5079" y="246379"/>
                  </a:lnTo>
                  <a:lnTo>
                    <a:pt x="6350" y="248919"/>
                  </a:lnTo>
                  <a:lnTo>
                    <a:pt x="7620" y="250189"/>
                  </a:lnTo>
                  <a:lnTo>
                    <a:pt x="8890" y="252729"/>
                  </a:lnTo>
                  <a:lnTo>
                    <a:pt x="11429" y="254000"/>
                  </a:lnTo>
                  <a:lnTo>
                    <a:pt x="12700" y="255269"/>
                  </a:lnTo>
                  <a:lnTo>
                    <a:pt x="13970" y="257809"/>
                  </a:lnTo>
                  <a:lnTo>
                    <a:pt x="16510" y="259079"/>
                  </a:lnTo>
                  <a:lnTo>
                    <a:pt x="19050" y="261619"/>
                  </a:lnTo>
                  <a:lnTo>
                    <a:pt x="26670" y="265429"/>
                  </a:lnTo>
                  <a:lnTo>
                    <a:pt x="27940" y="266700"/>
                  </a:lnTo>
                  <a:lnTo>
                    <a:pt x="1633220" y="266700"/>
                  </a:lnTo>
                  <a:lnTo>
                    <a:pt x="1638300" y="264159"/>
                  </a:lnTo>
                  <a:lnTo>
                    <a:pt x="1639570" y="264159"/>
                  </a:lnTo>
                  <a:lnTo>
                    <a:pt x="1644650" y="261619"/>
                  </a:lnTo>
                  <a:lnTo>
                    <a:pt x="1645920" y="260350"/>
                  </a:lnTo>
                  <a:lnTo>
                    <a:pt x="1648459" y="259079"/>
                  </a:lnTo>
                  <a:lnTo>
                    <a:pt x="1649730" y="256539"/>
                  </a:lnTo>
                  <a:lnTo>
                    <a:pt x="1651000" y="255269"/>
                  </a:lnTo>
                  <a:lnTo>
                    <a:pt x="1653539" y="254000"/>
                  </a:lnTo>
                  <a:lnTo>
                    <a:pt x="1654809" y="251459"/>
                  </a:lnTo>
                  <a:lnTo>
                    <a:pt x="1656080" y="250189"/>
                  </a:lnTo>
                  <a:lnTo>
                    <a:pt x="1657350" y="247650"/>
                  </a:lnTo>
                  <a:lnTo>
                    <a:pt x="1658620" y="246379"/>
                  </a:lnTo>
                  <a:lnTo>
                    <a:pt x="1659889" y="243839"/>
                  </a:lnTo>
                  <a:lnTo>
                    <a:pt x="1661159" y="242569"/>
                  </a:lnTo>
                  <a:lnTo>
                    <a:pt x="1661159" y="240029"/>
                  </a:lnTo>
                  <a:lnTo>
                    <a:pt x="1662430" y="237489"/>
                  </a:lnTo>
                  <a:lnTo>
                    <a:pt x="1663700" y="236219"/>
                  </a:lnTo>
                  <a:lnTo>
                    <a:pt x="1663700" y="231139"/>
                  </a:lnTo>
                  <a:lnTo>
                    <a:pt x="1664970" y="228600"/>
                  </a:lnTo>
                  <a:lnTo>
                    <a:pt x="1664970" y="223519"/>
                  </a:lnTo>
                  <a:lnTo>
                    <a:pt x="1663700" y="44450"/>
                  </a:lnTo>
                  <a:lnTo>
                    <a:pt x="1663700" y="36829"/>
                  </a:lnTo>
                  <a:lnTo>
                    <a:pt x="1662430" y="34289"/>
                  </a:lnTo>
                  <a:lnTo>
                    <a:pt x="1662430" y="30479"/>
                  </a:lnTo>
                  <a:lnTo>
                    <a:pt x="1661159" y="27939"/>
                  </a:lnTo>
                  <a:lnTo>
                    <a:pt x="1659889" y="26669"/>
                  </a:lnTo>
                  <a:lnTo>
                    <a:pt x="1659889" y="24129"/>
                  </a:lnTo>
                  <a:lnTo>
                    <a:pt x="1658620" y="21589"/>
                  </a:lnTo>
                  <a:lnTo>
                    <a:pt x="1657350" y="20319"/>
                  </a:lnTo>
                  <a:lnTo>
                    <a:pt x="1656080" y="17779"/>
                  </a:lnTo>
                  <a:lnTo>
                    <a:pt x="1645920" y="7619"/>
                  </a:lnTo>
                  <a:lnTo>
                    <a:pt x="1643380" y="6350"/>
                  </a:lnTo>
                  <a:lnTo>
                    <a:pt x="1642109" y="5079"/>
                  </a:lnTo>
                  <a:close/>
                </a:path>
                <a:path w="1664970" h="269239">
                  <a:moveTo>
                    <a:pt x="1633220" y="1269"/>
                  </a:moveTo>
                  <a:lnTo>
                    <a:pt x="30479" y="1269"/>
                  </a:lnTo>
                  <a:lnTo>
                    <a:pt x="27940" y="2539"/>
                  </a:lnTo>
                  <a:lnTo>
                    <a:pt x="26670" y="3810"/>
                  </a:lnTo>
                  <a:lnTo>
                    <a:pt x="24129" y="5079"/>
                  </a:lnTo>
                  <a:lnTo>
                    <a:pt x="1639570" y="5079"/>
                  </a:lnTo>
                  <a:lnTo>
                    <a:pt x="1638300" y="3810"/>
                  </a:lnTo>
                  <a:lnTo>
                    <a:pt x="1633220" y="1269"/>
                  </a:lnTo>
                  <a:close/>
                </a:path>
                <a:path w="1664970" h="269239">
                  <a:moveTo>
                    <a:pt x="1629409" y="0"/>
                  </a:moveTo>
                  <a:lnTo>
                    <a:pt x="34290" y="0"/>
                  </a:lnTo>
                  <a:lnTo>
                    <a:pt x="33020" y="1269"/>
                  </a:lnTo>
                  <a:lnTo>
                    <a:pt x="1630680" y="1269"/>
                  </a:lnTo>
                  <a:lnTo>
                    <a:pt x="1629409" y="0"/>
                  </a:lnTo>
                  <a:close/>
                </a:path>
              </a:pathLst>
            </a:custGeom>
            <a:solidFill>
              <a:schemeClr val="accent5"/>
            </a:solidFill>
          </p:spPr>
          <p:txBody>
            <a:bodyPr wrap="square" lIns="0" tIns="0" rIns="0" bIns="0" rtlCol="0"/>
            <a:lstStyle/>
            <a:p>
              <a:r>
                <a:rPr lang="en-US" dirty="0">
                  <a:solidFill>
                    <a:schemeClr val="bg1"/>
                  </a:solidFill>
                </a:rPr>
                <a:t>O/S</a:t>
              </a:r>
              <a:endParaRPr dirty="0">
                <a:solidFill>
                  <a:schemeClr val="bg1"/>
                </a:solidFill>
              </a:endParaRPr>
            </a:p>
          </p:txBody>
        </p:sp>
        <p:sp>
          <p:nvSpPr>
            <p:cNvPr id="189" name="object 25"/>
            <p:cNvSpPr/>
            <p:nvPr/>
          </p:nvSpPr>
          <p:spPr>
            <a:xfrm>
              <a:off x="6404668" y="4079247"/>
              <a:ext cx="1664970" cy="269240"/>
            </a:xfrm>
            <a:custGeom>
              <a:avLst/>
              <a:gdLst/>
              <a:ahLst/>
              <a:cxnLst/>
              <a:rect l="l" t="t" r="r" b="b"/>
              <a:pathLst>
                <a:path w="1664970" h="269239">
                  <a:moveTo>
                    <a:pt x="1626870" y="267970"/>
                  </a:moveTo>
                  <a:lnTo>
                    <a:pt x="33020" y="267970"/>
                  </a:lnTo>
                  <a:lnTo>
                    <a:pt x="34290" y="269239"/>
                  </a:lnTo>
                  <a:lnTo>
                    <a:pt x="1624330" y="269239"/>
                  </a:lnTo>
                  <a:lnTo>
                    <a:pt x="1626870" y="267970"/>
                  </a:lnTo>
                  <a:close/>
                </a:path>
                <a:path w="1664970" h="269239">
                  <a:moveTo>
                    <a:pt x="1630680" y="1270"/>
                  </a:moveTo>
                  <a:lnTo>
                    <a:pt x="33020" y="1270"/>
                  </a:lnTo>
                  <a:lnTo>
                    <a:pt x="30479" y="2539"/>
                  </a:lnTo>
                  <a:lnTo>
                    <a:pt x="27940" y="2539"/>
                  </a:lnTo>
                  <a:lnTo>
                    <a:pt x="26670" y="3810"/>
                  </a:lnTo>
                  <a:lnTo>
                    <a:pt x="19050" y="7620"/>
                  </a:lnTo>
                  <a:lnTo>
                    <a:pt x="16510" y="10160"/>
                  </a:lnTo>
                  <a:lnTo>
                    <a:pt x="13970" y="11429"/>
                  </a:lnTo>
                  <a:lnTo>
                    <a:pt x="12700" y="12700"/>
                  </a:lnTo>
                  <a:lnTo>
                    <a:pt x="11429" y="15239"/>
                  </a:lnTo>
                  <a:lnTo>
                    <a:pt x="8890" y="16510"/>
                  </a:lnTo>
                  <a:lnTo>
                    <a:pt x="7620" y="19050"/>
                  </a:lnTo>
                  <a:lnTo>
                    <a:pt x="6350" y="20320"/>
                  </a:lnTo>
                  <a:lnTo>
                    <a:pt x="5079" y="22860"/>
                  </a:lnTo>
                  <a:lnTo>
                    <a:pt x="5079" y="24129"/>
                  </a:lnTo>
                  <a:lnTo>
                    <a:pt x="2540" y="29210"/>
                  </a:lnTo>
                  <a:lnTo>
                    <a:pt x="1270" y="30479"/>
                  </a:lnTo>
                  <a:lnTo>
                    <a:pt x="1270" y="33020"/>
                  </a:lnTo>
                  <a:lnTo>
                    <a:pt x="0" y="35560"/>
                  </a:lnTo>
                  <a:lnTo>
                    <a:pt x="0" y="233679"/>
                  </a:lnTo>
                  <a:lnTo>
                    <a:pt x="1270" y="236220"/>
                  </a:lnTo>
                  <a:lnTo>
                    <a:pt x="1270" y="238760"/>
                  </a:lnTo>
                  <a:lnTo>
                    <a:pt x="2540" y="241300"/>
                  </a:lnTo>
                  <a:lnTo>
                    <a:pt x="3810" y="242570"/>
                  </a:lnTo>
                  <a:lnTo>
                    <a:pt x="5079" y="245110"/>
                  </a:lnTo>
                  <a:lnTo>
                    <a:pt x="5079" y="247650"/>
                  </a:lnTo>
                  <a:lnTo>
                    <a:pt x="6350" y="248920"/>
                  </a:lnTo>
                  <a:lnTo>
                    <a:pt x="7620" y="251460"/>
                  </a:lnTo>
                  <a:lnTo>
                    <a:pt x="13970" y="257810"/>
                  </a:lnTo>
                  <a:lnTo>
                    <a:pt x="16510" y="259079"/>
                  </a:lnTo>
                  <a:lnTo>
                    <a:pt x="17779" y="261620"/>
                  </a:lnTo>
                  <a:lnTo>
                    <a:pt x="19050" y="262889"/>
                  </a:lnTo>
                  <a:lnTo>
                    <a:pt x="21590" y="264160"/>
                  </a:lnTo>
                  <a:lnTo>
                    <a:pt x="24129" y="264160"/>
                  </a:lnTo>
                  <a:lnTo>
                    <a:pt x="26670" y="265429"/>
                  </a:lnTo>
                  <a:lnTo>
                    <a:pt x="27940" y="266700"/>
                  </a:lnTo>
                  <a:lnTo>
                    <a:pt x="30479" y="267970"/>
                  </a:lnTo>
                  <a:lnTo>
                    <a:pt x="1630680" y="267970"/>
                  </a:lnTo>
                  <a:lnTo>
                    <a:pt x="1633220" y="266700"/>
                  </a:lnTo>
                  <a:lnTo>
                    <a:pt x="1635759" y="266700"/>
                  </a:lnTo>
                  <a:lnTo>
                    <a:pt x="1638300" y="265429"/>
                  </a:lnTo>
                  <a:lnTo>
                    <a:pt x="1639570" y="264160"/>
                  </a:lnTo>
                  <a:lnTo>
                    <a:pt x="1644650" y="261620"/>
                  </a:lnTo>
                  <a:lnTo>
                    <a:pt x="1645920" y="260350"/>
                  </a:lnTo>
                  <a:lnTo>
                    <a:pt x="1648459" y="259079"/>
                  </a:lnTo>
                  <a:lnTo>
                    <a:pt x="1654809" y="252729"/>
                  </a:lnTo>
                  <a:lnTo>
                    <a:pt x="1656080" y="250189"/>
                  </a:lnTo>
                  <a:lnTo>
                    <a:pt x="1658620" y="247650"/>
                  </a:lnTo>
                  <a:lnTo>
                    <a:pt x="1661159" y="242570"/>
                  </a:lnTo>
                  <a:lnTo>
                    <a:pt x="1661159" y="240029"/>
                  </a:lnTo>
                  <a:lnTo>
                    <a:pt x="1662430" y="238760"/>
                  </a:lnTo>
                  <a:lnTo>
                    <a:pt x="1663700" y="236220"/>
                  </a:lnTo>
                  <a:lnTo>
                    <a:pt x="1663700" y="231139"/>
                  </a:lnTo>
                  <a:lnTo>
                    <a:pt x="1664970" y="229870"/>
                  </a:lnTo>
                  <a:lnTo>
                    <a:pt x="1664970" y="224789"/>
                  </a:lnTo>
                  <a:lnTo>
                    <a:pt x="1663700" y="44450"/>
                  </a:lnTo>
                  <a:lnTo>
                    <a:pt x="1663700" y="38100"/>
                  </a:lnTo>
                  <a:lnTo>
                    <a:pt x="1662430" y="35560"/>
                  </a:lnTo>
                  <a:lnTo>
                    <a:pt x="1662430" y="30479"/>
                  </a:lnTo>
                  <a:lnTo>
                    <a:pt x="1661159" y="29210"/>
                  </a:lnTo>
                  <a:lnTo>
                    <a:pt x="1659889" y="26670"/>
                  </a:lnTo>
                  <a:lnTo>
                    <a:pt x="1659889" y="24129"/>
                  </a:lnTo>
                  <a:lnTo>
                    <a:pt x="1658620" y="22860"/>
                  </a:lnTo>
                  <a:lnTo>
                    <a:pt x="1657350" y="20320"/>
                  </a:lnTo>
                  <a:lnTo>
                    <a:pt x="1656080" y="19050"/>
                  </a:lnTo>
                  <a:lnTo>
                    <a:pt x="1654809" y="16510"/>
                  </a:lnTo>
                  <a:lnTo>
                    <a:pt x="1652270" y="15239"/>
                  </a:lnTo>
                  <a:lnTo>
                    <a:pt x="1651000" y="13970"/>
                  </a:lnTo>
                  <a:lnTo>
                    <a:pt x="1649730" y="11429"/>
                  </a:lnTo>
                  <a:lnTo>
                    <a:pt x="1647189" y="10160"/>
                  </a:lnTo>
                  <a:lnTo>
                    <a:pt x="1645920" y="8889"/>
                  </a:lnTo>
                  <a:lnTo>
                    <a:pt x="1643380" y="7620"/>
                  </a:lnTo>
                  <a:lnTo>
                    <a:pt x="1642109" y="6350"/>
                  </a:lnTo>
                  <a:lnTo>
                    <a:pt x="1639570" y="5079"/>
                  </a:lnTo>
                  <a:lnTo>
                    <a:pt x="1638300" y="3810"/>
                  </a:lnTo>
                  <a:lnTo>
                    <a:pt x="1635759" y="3810"/>
                  </a:lnTo>
                  <a:lnTo>
                    <a:pt x="1630680" y="1270"/>
                  </a:lnTo>
                  <a:close/>
                </a:path>
                <a:path w="1664970" h="269239">
                  <a:moveTo>
                    <a:pt x="1624330" y="0"/>
                  </a:moveTo>
                  <a:lnTo>
                    <a:pt x="39370" y="0"/>
                  </a:lnTo>
                  <a:lnTo>
                    <a:pt x="36829" y="1270"/>
                  </a:lnTo>
                  <a:lnTo>
                    <a:pt x="1626870" y="1270"/>
                  </a:lnTo>
                  <a:lnTo>
                    <a:pt x="1624330" y="0"/>
                  </a:lnTo>
                  <a:close/>
                </a:path>
              </a:pathLst>
            </a:custGeom>
            <a:solidFill>
              <a:schemeClr val="accent5"/>
            </a:solidFill>
          </p:spPr>
          <p:txBody>
            <a:bodyPr wrap="square" lIns="0" tIns="0" rIns="0" bIns="0" rtlCol="0"/>
            <a:lstStyle/>
            <a:p>
              <a:r>
                <a:rPr lang="en-US" dirty="0">
                  <a:solidFill>
                    <a:schemeClr val="bg1"/>
                  </a:solidFill>
                </a:rPr>
                <a:t>Middleware</a:t>
              </a:r>
              <a:endParaRPr dirty="0">
                <a:solidFill>
                  <a:schemeClr val="bg1"/>
                </a:solidFill>
              </a:endParaRPr>
            </a:p>
          </p:txBody>
        </p:sp>
        <p:sp>
          <p:nvSpPr>
            <p:cNvPr id="190" name="object 29"/>
            <p:cNvSpPr/>
            <p:nvPr/>
          </p:nvSpPr>
          <p:spPr>
            <a:xfrm>
              <a:off x="6404668" y="3726335"/>
              <a:ext cx="1664970" cy="269240"/>
            </a:xfrm>
            <a:custGeom>
              <a:avLst/>
              <a:gdLst/>
              <a:ahLst/>
              <a:cxnLst/>
              <a:rect l="l" t="t" r="r" b="b"/>
              <a:pathLst>
                <a:path w="1664970" h="269239">
                  <a:moveTo>
                    <a:pt x="1629409" y="266700"/>
                  </a:moveTo>
                  <a:lnTo>
                    <a:pt x="30479" y="266700"/>
                  </a:lnTo>
                  <a:lnTo>
                    <a:pt x="33020" y="267969"/>
                  </a:lnTo>
                  <a:lnTo>
                    <a:pt x="36829" y="267969"/>
                  </a:lnTo>
                  <a:lnTo>
                    <a:pt x="39370" y="269239"/>
                  </a:lnTo>
                  <a:lnTo>
                    <a:pt x="1626870" y="267969"/>
                  </a:lnTo>
                  <a:lnTo>
                    <a:pt x="1629409" y="266700"/>
                  </a:lnTo>
                  <a:close/>
                </a:path>
                <a:path w="1664970" h="269239">
                  <a:moveTo>
                    <a:pt x="1642109" y="5079"/>
                  </a:moveTo>
                  <a:lnTo>
                    <a:pt x="21590" y="5079"/>
                  </a:lnTo>
                  <a:lnTo>
                    <a:pt x="19050" y="6350"/>
                  </a:lnTo>
                  <a:lnTo>
                    <a:pt x="6350" y="19050"/>
                  </a:lnTo>
                  <a:lnTo>
                    <a:pt x="5079" y="21589"/>
                  </a:lnTo>
                  <a:lnTo>
                    <a:pt x="5079" y="24129"/>
                  </a:lnTo>
                  <a:lnTo>
                    <a:pt x="3810" y="26669"/>
                  </a:lnTo>
                  <a:lnTo>
                    <a:pt x="2540" y="27939"/>
                  </a:lnTo>
                  <a:lnTo>
                    <a:pt x="1270" y="30479"/>
                  </a:lnTo>
                  <a:lnTo>
                    <a:pt x="1270" y="33019"/>
                  </a:lnTo>
                  <a:lnTo>
                    <a:pt x="0" y="34289"/>
                  </a:lnTo>
                  <a:lnTo>
                    <a:pt x="0" y="233679"/>
                  </a:lnTo>
                  <a:lnTo>
                    <a:pt x="1270" y="234950"/>
                  </a:lnTo>
                  <a:lnTo>
                    <a:pt x="1270" y="237489"/>
                  </a:lnTo>
                  <a:lnTo>
                    <a:pt x="5079" y="245110"/>
                  </a:lnTo>
                  <a:lnTo>
                    <a:pt x="5079" y="246379"/>
                  </a:lnTo>
                  <a:lnTo>
                    <a:pt x="6350" y="248919"/>
                  </a:lnTo>
                  <a:lnTo>
                    <a:pt x="7620" y="250189"/>
                  </a:lnTo>
                  <a:lnTo>
                    <a:pt x="8890" y="252729"/>
                  </a:lnTo>
                  <a:lnTo>
                    <a:pt x="11429" y="254000"/>
                  </a:lnTo>
                  <a:lnTo>
                    <a:pt x="12700" y="255269"/>
                  </a:lnTo>
                  <a:lnTo>
                    <a:pt x="13970" y="257810"/>
                  </a:lnTo>
                  <a:lnTo>
                    <a:pt x="16510" y="259079"/>
                  </a:lnTo>
                  <a:lnTo>
                    <a:pt x="19050" y="261619"/>
                  </a:lnTo>
                  <a:lnTo>
                    <a:pt x="26670" y="265429"/>
                  </a:lnTo>
                  <a:lnTo>
                    <a:pt x="27940" y="266700"/>
                  </a:lnTo>
                  <a:lnTo>
                    <a:pt x="1633220" y="266700"/>
                  </a:lnTo>
                  <a:lnTo>
                    <a:pt x="1638300" y="264160"/>
                  </a:lnTo>
                  <a:lnTo>
                    <a:pt x="1639570" y="264160"/>
                  </a:lnTo>
                  <a:lnTo>
                    <a:pt x="1644650" y="261619"/>
                  </a:lnTo>
                  <a:lnTo>
                    <a:pt x="1645920" y="260350"/>
                  </a:lnTo>
                  <a:lnTo>
                    <a:pt x="1648459" y="259079"/>
                  </a:lnTo>
                  <a:lnTo>
                    <a:pt x="1649730" y="256539"/>
                  </a:lnTo>
                  <a:lnTo>
                    <a:pt x="1651000" y="255269"/>
                  </a:lnTo>
                  <a:lnTo>
                    <a:pt x="1653539" y="254000"/>
                  </a:lnTo>
                  <a:lnTo>
                    <a:pt x="1654809" y="251460"/>
                  </a:lnTo>
                  <a:lnTo>
                    <a:pt x="1656080" y="250189"/>
                  </a:lnTo>
                  <a:lnTo>
                    <a:pt x="1657350" y="247650"/>
                  </a:lnTo>
                  <a:lnTo>
                    <a:pt x="1658620" y="246379"/>
                  </a:lnTo>
                  <a:lnTo>
                    <a:pt x="1659889" y="243839"/>
                  </a:lnTo>
                  <a:lnTo>
                    <a:pt x="1661159" y="242569"/>
                  </a:lnTo>
                  <a:lnTo>
                    <a:pt x="1661159" y="240029"/>
                  </a:lnTo>
                  <a:lnTo>
                    <a:pt x="1663700" y="234950"/>
                  </a:lnTo>
                  <a:lnTo>
                    <a:pt x="1663700" y="231139"/>
                  </a:lnTo>
                  <a:lnTo>
                    <a:pt x="1664970" y="228600"/>
                  </a:lnTo>
                  <a:lnTo>
                    <a:pt x="1664970" y="223519"/>
                  </a:lnTo>
                  <a:lnTo>
                    <a:pt x="1663700" y="44450"/>
                  </a:lnTo>
                  <a:lnTo>
                    <a:pt x="1663700" y="36829"/>
                  </a:lnTo>
                  <a:lnTo>
                    <a:pt x="1662430" y="34289"/>
                  </a:lnTo>
                  <a:lnTo>
                    <a:pt x="1662430" y="30479"/>
                  </a:lnTo>
                  <a:lnTo>
                    <a:pt x="1661159" y="27939"/>
                  </a:lnTo>
                  <a:lnTo>
                    <a:pt x="1659889" y="26669"/>
                  </a:lnTo>
                  <a:lnTo>
                    <a:pt x="1659889" y="24129"/>
                  </a:lnTo>
                  <a:lnTo>
                    <a:pt x="1658620" y="21589"/>
                  </a:lnTo>
                  <a:lnTo>
                    <a:pt x="1657350" y="20319"/>
                  </a:lnTo>
                  <a:lnTo>
                    <a:pt x="1656080" y="17779"/>
                  </a:lnTo>
                  <a:lnTo>
                    <a:pt x="1645920" y="7619"/>
                  </a:lnTo>
                  <a:lnTo>
                    <a:pt x="1643380" y="6350"/>
                  </a:lnTo>
                  <a:lnTo>
                    <a:pt x="1642109" y="5079"/>
                  </a:lnTo>
                  <a:close/>
                </a:path>
                <a:path w="1664970" h="269239">
                  <a:moveTo>
                    <a:pt x="1633220" y="1269"/>
                  </a:moveTo>
                  <a:lnTo>
                    <a:pt x="30479" y="1269"/>
                  </a:lnTo>
                  <a:lnTo>
                    <a:pt x="27940" y="2539"/>
                  </a:lnTo>
                  <a:lnTo>
                    <a:pt x="26670" y="3810"/>
                  </a:lnTo>
                  <a:lnTo>
                    <a:pt x="24129" y="5079"/>
                  </a:lnTo>
                  <a:lnTo>
                    <a:pt x="1639570" y="5079"/>
                  </a:lnTo>
                  <a:lnTo>
                    <a:pt x="1638300" y="3810"/>
                  </a:lnTo>
                  <a:lnTo>
                    <a:pt x="1633220" y="1269"/>
                  </a:lnTo>
                  <a:close/>
                </a:path>
                <a:path w="1664970" h="269239">
                  <a:moveTo>
                    <a:pt x="1629409" y="0"/>
                  </a:moveTo>
                  <a:lnTo>
                    <a:pt x="34290" y="0"/>
                  </a:lnTo>
                  <a:lnTo>
                    <a:pt x="33020" y="1269"/>
                  </a:lnTo>
                  <a:lnTo>
                    <a:pt x="1630680" y="1269"/>
                  </a:lnTo>
                  <a:lnTo>
                    <a:pt x="1629409" y="0"/>
                  </a:lnTo>
                  <a:close/>
                </a:path>
              </a:pathLst>
            </a:custGeom>
            <a:solidFill>
              <a:schemeClr val="accent5"/>
            </a:solidFill>
          </p:spPr>
          <p:txBody>
            <a:bodyPr wrap="square" lIns="0" tIns="0" rIns="0" bIns="0" rtlCol="0"/>
            <a:lstStyle/>
            <a:p>
              <a:r>
                <a:rPr lang="en-US" dirty="0">
                  <a:solidFill>
                    <a:schemeClr val="bg1"/>
                  </a:solidFill>
                </a:rPr>
                <a:t>Runtime</a:t>
              </a:r>
              <a:endParaRPr dirty="0">
                <a:solidFill>
                  <a:schemeClr val="bg1"/>
                </a:solidFill>
              </a:endParaRPr>
            </a:p>
          </p:txBody>
        </p:sp>
        <p:sp>
          <p:nvSpPr>
            <p:cNvPr id="191" name="object 33"/>
            <p:cNvSpPr/>
            <p:nvPr/>
          </p:nvSpPr>
          <p:spPr>
            <a:xfrm>
              <a:off x="6404668" y="3373423"/>
              <a:ext cx="1664970" cy="269240"/>
            </a:xfrm>
            <a:custGeom>
              <a:avLst/>
              <a:gdLst/>
              <a:ahLst/>
              <a:cxnLst/>
              <a:rect l="l" t="t" r="r" b="b"/>
              <a:pathLst>
                <a:path w="1664970" h="269239">
                  <a:moveTo>
                    <a:pt x="1624330" y="267970"/>
                  </a:moveTo>
                  <a:lnTo>
                    <a:pt x="34290" y="267970"/>
                  </a:lnTo>
                  <a:lnTo>
                    <a:pt x="36829" y="269239"/>
                  </a:lnTo>
                  <a:lnTo>
                    <a:pt x="1621789" y="269239"/>
                  </a:lnTo>
                  <a:lnTo>
                    <a:pt x="1624330" y="267970"/>
                  </a:lnTo>
                  <a:close/>
                </a:path>
                <a:path w="1664970" h="269239">
                  <a:moveTo>
                    <a:pt x="1630680" y="1270"/>
                  </a:moveTo>
                  <a:lnTo>
                    <a:pt x="33020" y="1270"/>
                  </a:lnTo>
                  <a:lnTo>
                    <a:pt x="30479" y="2539"/>
                  </a:lnTo>
                  <a:lnTo>
                    <a:pt x="27940" y="2539"/>
                  </a:lnTo>
                  <a:lnTo>
                    <a:pt x="26670" y="3810"/>
                  </a:lnTo>
                  <a:lnTo>
                    <a:pt x="19050" y="7620"/>
                  </a:lnTo>
                  <a:lnTo>
                    <a:pt x="16510" y="10160"/>
                  </a:lnTo>
                  <a:lnTo>
                    <a:pt x="13970" y="11429"/>
                  </a:lnTo>
                  <a:lnTo>
                    <a:pt x="12700" y="12700"/>
                  </a:lnTo>
                  <a:lnTo>
                    <a:pt x="11429" y="15239"/>
                  </a:lnTo>
                  <a:lnTo>
                    <a:pt x="8890" y="16510"/>
                  </a:lnTo>
                  <a:lnTo>
                    <a:pt x="7620" y="17779"/>
                  </a:lnTo>
                  <a:lnTo>
                    <a:pt x="5079" y="22860"/>
                  </a:lnTo>
                  <a:lnTo>
                    <a:pt x="5079" y="24129"/>
                  </a:lnTo>
                  <a:lnTo>
                    <a:pt x="2540" y="29210"/>
                  </a:lnTo>
                  <a:lnTo>
                    <a:pt x="1270" y="30479"/>
                  </a:lnTo>
                  <a:lnTo>
                    <a:pt x="1270" y="33020"/>
                  </a:lnTo>
                  <a:lnTo>
                    <a:pt x="0" y="35560"/>
                  </a:lnTo>
                  <a:lnTo>
                    <a:pt x="0" y="233679"/>
                  </a:lnTo>
                  <a:lnTo>
                    <a:pt x="1270" y="236220"/>
                  </a:lnTo>
                  <a:lnTo>
                    <a:pt x="1270" y="238760"/>
                  </a:lnTo>
                  <a:lnTo>
                    <a:pt x="2540" y="241300"/>
                  </a:lnTo>
                  <a:lnTo>
                    <a:pt x="3810" y="242570"/>
                  </a:lnTo>
                  <a:lnTo>
                    <a:pt x="5079" y="245110"/>
                  </a:lnTo>
                  <a:lnTo>
                    <a:pt x="5079" y="247650"/>
                  </a:lnTo>
                  <a:lnTo>
                    <a:pt x="6350" y="248920"/>
                  </a:lnTo>
                  <a:lnTo>
                    <a:pt x="7620" y="251460"/>
                  </a:lnTo>
                  <a:lnTo>
                    <a:pt x="13970" y="257810"/>
                  </a:lnTo>
                  <a:lnTo>
                    <a:pt x="16510" y="259079"/>
                  </a:lnTo>
                  <a:lnTo>
                    <a:pt x="17779" y="261620"/>
                  </a:lnTo>
                  <a:lnTo>
                    <a:pt x="19050" y="262889"/>
                  </a:lnTo>
                  <a:lnTo>
                    <a:pt x="21590" y="264160"/>
                  </a:lnTo>
                  <a:lnTo>
                    <a:pt x="24129" y="264160"/>
                  </a:lnTo>
                  <a:lnTo>
                    <a:pt x="26670" y="265429"/>
                  </a:lnTo>
                  <a:lnTo>
                    <a:pt x="27940" y="266700"/>
                  </a:lnTo>
                  <a:lnTo>
                    <a:pt x="30479" y="267970"/>
                  </a:lnTo>
                  <a:lnTo>
                    <a:pt x="1630680" y="267970"/>
                  </a:lnTo>
                  <a:lnTo>
                    <a:pt x="1633220" y="266700"/>
                  </a:lnTo>
                  <a:lnTo>
                    <a:pt x="1635759" y="266700"/>
                  </a:lnTo>
                  <a:lnTo>
                    <a:pt x="1638300" y="265429"/>
                  </a:lnTo>
                  <a:lnTo>
                    <a:pt x="1639570" y="264160"/>
                  </a:lnTo>
                  <a:lnTo>
                    <a:pt x="1644650" y="261620"/>
                  </a:lnTo>
                  <a:lnTo>
                    <a:pt x="1645920" y="260350"/>
                  </a:lnTo>
                  <a:lnTo>
                    <a:pt x="1648459" y="259079"/>
                  </a:lnTo>
                  <a:lnTo>
                    <a:pt x="1654809" y="252729"/>
                  </a:lnTo>
                  <a:lnTo>
                    <a:pt x="1656080" y="250189"/>
                  </a:lnTo>
                  <a:lnTo>
                    <a:pt x="1657350" y="248920"/>
                  </a:lnTo>
                  <a:lnTo>
                    <a:pt x="1658620" y="246379"/>
                  </a:lnTo>
                  <a:lnTo>
                    <a:pt x="1659889" y="245110"/>
                  </a:lnTo>
                  <a:lnTo>
                    <a:pt x="1661159" y="242570"/>
                  </a:lnTo>
                  <a:lnTo>
                    <a:pt x="1661159" y="240029"/>
                  </a:lnTo>
                  <a:lnTo>
                    <a:pt x="1662430" y="238760"/>
                  </a:lnTo>
                  <a:lnTo>
                    <a:pt x="1663700" y="236220"/>
                  </a:lnTo>
                  <a:lnTo>
                    <a:pt x="1663700" y="231139"/>
                  </a:lnTo>
                  <a:lnTo>
                    <a:pt x="1664970" y="229870"/>
                  </a:lnTo>
                  <a:lnTo>
                    <a:pt x="1664970" y="224789"/>
                  </a:lnTo>
                  <a:lnTo>
                    <a:pt x="1663700" y="44450"/>
                  </a:lnTo>
                  <a:lnTo>
                    <a:pt x="1663700" y="38100"/>
                  </a:lnTo>
                  <a:lnTo>
                    <a:pt x="1662430" y="35560"/>
                  </a:lnTo>
                  <a:lnTo>
                    <a:pt x="1662430" y="30479"/>
                  </a:lnTo>
                  <a:lnTo>
                    <a:pt x="1661159" y="29210"/>
                  </a:lnTo>
                  <a:lnTo>
                    <a:pt x="1659889" y="26670"/>
                  </a:lnTo>
                  <a:lnTo>
                    <a:pt x="1659889" y="24129"/>
                  </a:lnTo>
                  <a:lnTo>
                    <a:pt x="1658620" y="22860"/>
                  </a:lnTo>
                  <a:lnTo>
                    <a:pt x="1656080" y="17779"/>
                  </a:lnTo>
                  <a:lnTo>
                    <a:pt x="1654809" y="16510"/>
                  </a:lnTo>
                  <a:lnTo>
                    <a:pt x="1652270" y="15239"/>
                  </a:lnTo>
                  <a:lnTo>
                    <a:pt x="1651000" y="13970"/>
                  </a:lnTo>
                  <a:lnTo>
                    <a:pt x="1649730" y="11429"/>
                  </a:lnTo>
                  <a:lnTo>
                    <a:pt x="1647189" y="10160"/>
                  </a:lnTo>
                  <a:lnTo>
                    <a:pt x="1645920" y="8889"/>
                  </a:lnTo>
                  <a:lnTo>
                    <a:pt x="1643380" y="7620"/>
                  </a:lnTo>
                  <a:lnTo>
                    <a:pt x="1642109" y="6350"/>
                  </a:lnTo>
                  <a:lnTo>
                    <a:pt x="1639570" y="5079"/>
                  </a:lnTo>
                  <a:lnTo>
                    <a:pt x="1638300" y="3810"/>
                  </a:lnTo>
                  <a:lnTo>
                    <a:pt x="1635759" y="3810"/>
                  </a:lnTo>
                  <a:lnTo>
                    <a:pt x="1630680" y="1270"/>
                  </a:lnTo>
                  <a:close/>
                </a:path>
                <a:path w="1664970" h="269239">
                  <a:moveTo>
                    <a:pt x="1624330" y="0"/>
                  </a:moveTo>
                  <a:lnTo>
                    <a:pt x="39370" y="0"/>
                  </a:lnTo>
                  <a:lnTo>
                    <a:pt x="36829" y="1270"/>
                  </a:lnTo>
                  <a:lnTo>
                    <a:pt x="1626870" y="1270"/>
                  </a:lnTo>
                  <a:lnTo>
                    <a:pt x="1624330" y="0"/>
                  </a:lnTo>
                  <a:close/>
                </a:path>
              </a:pathLst>
            </a:custGeom>
            <a:solidFill>
              <a:srgbClr val="000000"/>
            </a:solidFill>
          </p:spPr>
          <p:txBody>
            <a:bodyPr wrap="square" lIns="0" tIns="0" rIns="0" bIns="0" rtlCol="0"/>
            <a:lstStyle/>
            <a:p>
              <a:r>
                <a:rPr lang="en-US" dirty="0">
                  <a:solidFill>
                    <a:schemeClr val="bg1"/>
                  </a:solidFill>
                </a:rPr>
                <a:t>Data</a:t>
              </a:r>
              <a:endParaRPr dirty="0">
                <a:solidFill>
                  <a:schemeClr val="bg1"/>
                </a:solidFill>
              </a:endParaRPr>
            </a:p>
          </p:txBody>
        </p:sp>
        <p:sp>
          <p:nvSpPr>
            <p:cNvPr id="192" name="object 37"/>
            <p:cNvSpPr/>
            <p:nvPr/>
          </p:nvSpPr>
          <p:spPr>
            <a:xfrm>
              <a:off x="6404668" y="3020511"/>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527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9409" y="0"/>
                  </a:moveTo>
                  <a:lnTo>
                    <a:pt x="34290" y="0"/>
                  </a:lnTo>
                  <a:lnTo>
                    <a:pt x="33020" y="1270"/>
                  </a:lnTo>
                  <a:lnTo>
                    <a:pt x="1630680" y="1270"/>
                  </a:lnTo>
                  <a:lnTo>
                    <a:pt x="1629409" y="0"/>
                  </a:lnTo>
                  <a:close/>
                </a:path>
              </a:pathLst>
            </a:custGeom>
            <a:solidFill>
              <a:srgbClr val="000000"/>
            </a:solidFill>
          </p:spPr>
          <p:txBody>
            <a:bodyPr wrap="square" lIns="0" tIns="0" rIns="0" bIns="0" rtlCol="0"/>
            <a:lstStyle/>
            <a:p>
              <a:r>
                <a:rPr lang="en-US" dirty="0">
                  <a:solidFill>
                    <a:schemeClr val="bg1"/>
                  </a:solidFill>
                </a:rPr>
                <a:t>Applications</a:t>
              </a:r>
              <a:endParaRPr dirty="0">
                <a:solidFill>
                  <a:schemeClr val="bg1"/>
                </a:solidFill>
              </a:endParaRPr>
            </a:p>
          </p:txBody>
        </p:sp>
        <p:sp>
          <p:nvSpPr>
            <p:cNvPr id="193" name="Rectangle 192"/>
            <p:cNvSpPr/>
            <p:nvPr/>
          </p:nvSpPr>
          <p:spPr>
            <a:xfrm>
              <a:off x="6404668" y="1828876"/>
              <a:ext cx="1499468" cy="646331"/>
            </a:xfrm>
            <a:prstGeom prst="rect">
              <a:avLst/>
            </a:prstGeom>
          </p:spPr>
          <p:txBody>
            <a:bodyPr wrap="square">
              <a:spAutoFit/>
            </a:bodyPr>
            <a:lstStyle/>
            <a:p>
              <a:r>
                <a:rPr lang="en-US" b="1" spc="-15" dirty="0">
                  <a:latin typeface="Arial"/>
                  <a:cs typeface="Arial"/>
                </a:rPr>
                <a:t>Platform </a:t>
              </a:r>
            </a:p>
            <a:p>
              <a:r>
                <a:rPr lang="en-US" b="1" spc="-15" dirty="0">
                  <a:latin typeface="Arial"/>
                  <a:cs typeface="Arial"/>
                </a:rPr>
                <a:t>as a Service</a:t>
              </a:r>
              <a:endParaRPr lang="en-US" dirty="0"/>
            </a:p>
          </p:txBody>
        </p:sp>
        <p:sp>
          <p:nvSpPr>
            <p:cNvPr id="87" name="object 37"/>
            <p:cNvSpPr/>
            <p:nvPr/>
          </p:nvSpPr>
          <p:spPr>
            <a:xfrm>
              <a:off x="6404668" y="2667599"/>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527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9409" y="0"/>
                  </a:moveTo>
                  <a:lnTo>
                    <a:pt x="34290" y="0"/>
                  </a:lnTo>
                  <a:lnTo>
                    <a:pt x="33020" y="1270"/>
                  </a:lnTo>
                  <a:lnTo>
                    <a:pt x="1630680" y="1270"/>
                  </a:lnTo>
                  <a:lnTo>
                    <a:pt x="1629409" y="0"/>
                  </a:lnTo>
                  <a:close/>
                </a:path>
              </a:pathLst>
            </a:custGeom>
            <a:solidFill>
              <a:schemeClr val="accent2"/>
            </a:solidFill>
          </p:spPr>
          <p:txBody>
            <a:bodyPr wrap="square" lIns="0" tIns="0" rIns="0" bIns="0" rtlCol="0"/>
            <a:lstStyle/>
            <a:p>
              <a:r>
                <a:rPr lang="en-US" dirty="0">
                  <a:solidFill>
                    <a:schemeClr val="bg1"/>
                  </a:solidFill>
                </a:rPr>
                <a:t>Your Settings</a:t>
              </a:r>
              <a:endParaRPr dirty="0">
                <a:solidFill>
                  <a:schemeClr val="bg1"/>
                </a:solidFill>
              </a:endParaRPr>
            </a:p>
          </p:txBody>
        </p:sp>
      </p:grpSp>
      <p:grpSp>
        <p:nvGrpSpPr>
          <p:cNvPr id="8" name="Group 7"/>
          <p:cNvGrpSpPr/>
          <p:nvPr/>
        </p:nvGrpSpPr>
        <p:grpSpPr>
          <a:xfrm>
            <a:off x="3557450" y="1828877"/>
            <a:ext cx="1664970" cy="4285439"/>
            <a:chOff x="3557450" y="1828877"/>
            <a:chExt cx="1664970" cy="4285439"/>
          </a:xfrm>
        </p:grpSpPr>
        <p:sp>
          <p:nvSpPr>
            <p:cNvPr id="168" name="object 5"/>
            <p:cNvSpPr/>
            <p:nvPr/>
          </p:nvSpPr>
          <p:spPr>
            <a:xfrm>
              <a:off x="3557450" y="5843806"/>
              <a:ext cx="1664970" cy="270510"/>
            </a:xfrm>
            <a:custGeom>
              <a:avLst/>
              <a:gdLst/>
              <a:ahLst/>
              <a:cxnLst/>
              <a:rect l="l" t="t" r="r" b="b"/>
              <a:pathLst>
                <a:path w="1664970" h="270510">
                  <a:moveTo>
                    <a:pt x="1626870" y="267969"/>
                  </a:moveTo>
                  <a:lnTo>
                    <a:pt x="33020" y="267969"/>
                  </a:lnTo>
                  <a:lnTo>
                    <a:pt x="34290" y="269239"/>
                  </a:lnTo>
                  <a:lnTo>
                    <a:pt x="39370" y="269239"/>
                  </a:lnTo>
                  <a:lnTo>
                    <a:pt x="41910" y="270509"/>
                  </a:lnTo>
                  <a:lnTo>
                    <a:pt x="1624330" y="269239"/>
                  </a:lnTo>
                  <a:lnTo>
                    <a:pt x="1626870" y="267969"/>
                  </a:lnTo>
                  <a:close/>
                </a:path>
                <a:path w="1664970" h="270510">
                  <a:moveTo>
                    <a:pt x="1630680" y="1269"/>
                  </a:moveTo>
                  <a:lnTo>
                    <a:pt x="33020" y="1269"/>
                  </a:lnTo>
                  <a:lnTo>
                    <a:pt x="30479" y="2539"/>
                  </a:lnTo>
                  <a:lnTo>
                    <a:pt x="27940" y="2539"/>
                  </a:lnTo>
                  <a:lnTo>
                    <a:pt x="26670" y="3809"/>
                  </a:lnTo>
                  <a:lnTo>
                    <a:pt x="19050" y="7619"/>
                  </a:lnTo>
                  <a:lnTo>
                    <a:pt x="16510" y="10159"/>
                  </a:lnTo>
                  <a:lnTo>
                    <a:pt x="13970" y="11429"/>
                  </a:lnTo>
                  <a:lnTo>
                    <a:pt x="12700" y="12699"/>
                  </a:lnTo>
                  <a:lnTo>
                    <a:pt x="11429" y="15239"/>
                  </a:lnTo>
                  <a:lnTo>
                    <a:pt x="8890" y="16509"/>
                  </a:lnTo>
                  <a:lnTo>
                    <a:pt x="7620" y="19049"/>
                  </a:lnTo>
                  <a:lnTo>
                    <a:pt x="6350" y="20319"/>
                  </a:lnTo>
                  <a:lnTo>
                    <a:pt x="5079" y="22859"/>
                  </a:lnTo>
                  <a:lnTo>
                    <a:pt x="5079" y="24129"/>
                  </a:lnTo>
                  <a:lnTo>
                    <a:pt x="1270" y="31749"/>
                  </a:lnTo>
                  <a:lnTo>
                    <a:pt x="1270" y="33019"/>
                  </a:lnTo>
                  <a:lnTo>
                    <a:pt x="0" y="35559"/>
                  </a:lnTo>
                  <a:lnTo>
                    <a:pt x="0" y="233679"/>
                  </a:lnTo>
                  <a:lnTo>
                    <a:pt x="1270" y="236219"/>
                  </a:lnTo>
                  <a:lnTo>
                    <a:pt x="1270" y="238759"/>
                  </a:lnTo>
                  <a:lnTo>
                    <a:pt x="3810" y="243839"/>
                  </a:lnTo>
                  <a:lnTo>
                    <a:pt x="5079" y="245109"/>
                  </a:lnTo>
                  <a:lnTo>
                    <a:pt x="5079" y="247649"/>
                  </a:lnTo>
                  <a:lnTo>
                    <a:pt x="6350" y="248919"/>
                  </a:lnTo>
                  <a:lnTo>
                    <a:pt x="7620" y="251459"/>
                  </a:lnTo>
                  <a:lnTo>
                    <a:pt x="19050" y="262889"/>
                  </a:lnTo>
                  <a:lnTo>
                    <a:pt x="24129" y="265429"/>
                  </a:lnTo>
                  <a:lnTo>
                    <a:pt x="26670" y="265429"/>
                  </a:lnTo>
                  <a:lnTo>
                    <a:pt x="27940" y="266699"/>
                  </a:lnTo>
                  <a:lnTo>
                    <a:pt x="30479" y="267969"/>
                  </a:lnTo>
                  <a:lnTo>
                    <a:pt x="1630680" y="267969"/>
                  </a:lnTo>
                  <a:lnTo>
                    <a:pt x="1633220" y="266699"/>
                  </a:lnTo>
                  <a:lnTo>
                    <a:pt x="1635759" y="266699"/>
                  </a:lnTo>
                  <a:lnTo>
                    <a:pt x="1638300" y="265429"/>
                  </a:lnTo>
                  <a:lnTo>
                    <a:pt x="1639570" y="264159"/>
                  </a:lnTo>
                  <a:lnTo>
                    <a:pt x="1644650" y="261619"/>
                  </a:lnTo>
                  <a:lnTo>
                    <a:pt x="1645920" y="260349"/>
                  </a:lnTo>
                  <a:lnTo>
                    <a:pt x="1648459" y="259079"/>
                  </a:lnTo>
                  <a:lnTo>
                    <a:pt x="1654809" y="252729"/>
                  </a:lnTo>
                  <a:lnTo>
                    <a:pt x="1656080" y="250189"/>
                  </a:lnTo>
                  <a:lnTo>
                    <a:pt x="1658620" y="247649"/>
                  </a:lnTo>
                  <a:lnTo>
                    <a:pt x="1661159" y="242569"/>
                  </a:lnTo>
                  <a:lnTo>
                    <a:pt x="1661159" y="241299"/>
                  </a:lnTo>
                  <a:lnTo>
                    <a:pt x="1663700" y="236219"/>
                  </a:lnTo>
                  <a:lnTo>
                    <a:pt x="1663700" y="231139"/>
                  </a:lnTo>
                  <a:lnTo>
                    <a:pt x="1664970" y="229869"/>
                  </a:lnTo>
                  <a:lnTo>
                    <a:pt x="1664970" y="224789"/>
                  </a:lnTo>
                  <a:lnTo>
                    <a:pt x="1663700" y="44449"/>
                  </a:lnTo>
                  <a:lnTo>
                    <a:pt x="1663700" y="38099"/>
                  </a:lnTo>
                  <a:lnTo>
                    <a:pt x="1662430" y="35559"/>
                  </a:lnTo>
                  <a:lnTo>
                    <a:pt x="1662430" y="31749"/>
                  </a:lnTo>
                  <a:lnTo>
                    <a:pt x="1659889" y="26669"/>
                  </a:lnTo>
                  <a:lnTo>
                    <a:pt x="1659889" y="24129"/>
                  </a:lnTo>
                  <a:lnTo>
                    <a:pt x="1658620" y="22859"/>
                  </a:lnTo>
                  <a:lnTo>
                    <a:pt x="1657350" y="20319"/>
                  </a:lnTo>
                  <a:lnTo>
                    <a:pt x="1656080" y="19049"/>
                  </a:lnTo>
                  <a:lnTo>
                    <a:pt x="1654809" y="16509"/>
                  </a:lnTo>
                  <a:lnTo>
                    <a:pt x="1652270" y="15239"/>
                  </a:lnTo>
                  <a:lnTo>
                    <a:pt x="1651000" y="13969"/>
                  </a:lnTo>
                  <a:lnTo>
                    <a:pt x="1649730" y="11429"/>
                  </a:lnTo>
                  <a:lnTo>
                    <a:pt x="1647189" y="10159"/>
                  </a:lnTo>
                  <a:lnTo>
                    <a:pt x="1645920" y="8889"/>
                  </a:lnTo>
                  <a:lnTo>
                    <a:pt x="1643380" y="7619"/>
                  </a:lnTo>
                  <a:lnTo>
                    <a:pt x="1642109" y="6349"/>
                  </a:lnTo>
                  <a:lnTo>
                    <a:pt x="1639570" y="5079"/>
                  </a:lnTo>
                  <a:lnTo>
                    <a:pt x="1638300" y="3809"/>
                  </a:lnTo>
                  <a:lnTo>
                    <a:pt x="1635759" y="3809"/>
                  </a:lnTo>
                  <a:lnTo>
                    <a:pt x="1630680" y="1269"/>
                  </a:lnTo>
                  <a:close/>
                </a:path>
                <a:path w="1664970" h="270510">
                  <a:moveTo>
                    <a:pt x="1624330" y="0"/>
                  </a:moveTo>
                  <a:lnTo>
                    <a:pt x="39370" y="0"/>
                  </a:lnTo>
                  <a:lnTo>
                    <a:pt x="36829" y="1269"/>
                  </a:lnTo>
                  <a:lnTo>
                    <a:pt x="1626870" y="1269"/>
                  </a:lnTo>
                  <a:lnTo>
                    <a:pt x="1624330" y="0"/>
                  </a:lnTo>
                  <a:close/>
                </a:path>
              </a:pathLst>
            </a:custGeom>
            <a:solidFill>
              <a:schemeClr val="accent5"/>
            </a:solidFill>
          </p:spPr>
          <p:txBody>
            <a:bodyPr wrap="square" lIns="0" tIns="0" rIns="0" bIns="0" rtlCol="0"/>
            <a:lstStyle/>
            <a:p>
              <a:r>
                <a:rPr lang="en-US" dirty="0">
                  <a:solidFill>
                    <a:schemeClr val="bg1"/>
                  </a:solidFill>
                </a:rPr>
                <a:t>Servers</a:t>
              </a:r>
              <a:endParaRPr dirty="0">
                <a:solidFill>
                  <a:schemeClr val="bg1"/>
                </a:solidFill>
              </a:endParaRPr>
            </a:p>
          </p:txBody>
        </p:sp>
        <p:sp>
          <p:nvSpPr>
            <p:cNvPr id="169" name="object 9"/>
            <p:cNvSpPr/>
            <p:nvPr/>
          </p:nvSpPr>
          <p:spPr>
            <a:xfrm>
              <a:off x="3557450" y="5490181"/>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654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6870" y="0"/>
                  </a:moveTo>
                  <a:lnTo>
                    <a:pt x="36829" y="0"/>
                  </a:lnTo>
                  <a:lnTo>
                    <a:pt x="34290" y="1270"/>
                  </a:lnTo>
                  <a:lnTo>
                    <a:pt x="1629409" y="1270"/>
                  </a:lnTo>
                  <a:lnTo>
                    <a:pt x="1626870" y="0"/>
                  </a:lnTo>
                  <a:close/>
                </a:path>
              </a:pathLst>
            </a:custGeom>
            <a:solidFill>
              <a:schemeClr val="accent5"/>
            </a:solidFill>
          </p:spPr>
          <p:txBody>
            <a:bodyPr wrap="square" lIns="0" tIns="0" rIns="0" bIns="0" rtlCol="0"/>
            <a:lstStyle/>
            <a:p>
              <a:r>
                <a:rPr lang="en-US" dirty="0">
                  <a:solidFill>
                    <a:schemeClr val="bg1"/>
                  </a:solidFill>
                </a:rPr>
                <a:t>Storage</a:t>
              </a:r>
              <a:endParaRPr dirty="0">
                <a:solidFill>
                  <a:schemeClr val="bg1"/>
                </a:solidFill>
              </a:endParaRPr>
            </a:p>
          </p:txBody>
        </p:sp>
        <p:sp>
          <p:nvSpPr>
            <p:cNvPr id="170" name="object 13"/>
            <p:cNvSpPr/>
            <p:nvPr/>
          </p:nvSpPr>
          <p:spPr>
            <a:xfrm>
              <a:off x="3557450" y="5136560"/>
              <a:ext cx="1664970" cy="269240"/>
            </a:xfrm>
            <a:custGeom>
              <a:avLst/>
              <a:gdLst/>
              <a:ahLst/>
              <a:cxnLst/>
              <a:rect l="l" t="t" r="r" b="b"/>
              <a:pathLst>
                <a:path w="1664970" h="269239">
                  <a:moveTo>
                    <a:pt x="1626870" y="267969"/>
                  </a:moveTo>
                  <a:lnTo>
                    <a:pt x="33020" y="267969"/>
                  </a:lnTo>
                  <a:lnTo>
                    <a:pt x="34290" y="269239"/>
                  </a:lnTo>
                  <a:lnTo>
                    <a:pt x="1624330" y="269239"/>
                  </a:lnTo>
                  <a:lnTo>
                    <a:pt x="1626870" y="267969"/>
                  </a:lnTo>
                  <a:close/>
                </a:path>
                <a:path w="1664970" h="269239">
                  <a:moveTo>
                    <a:pt x="1630680" y="1269"/>
                  </a:moveTo>
                  <a:lnTo>
                    <a:pt x="33020" y="1269"/>
                  </a:lnTo>
                  <a:lnTo>
                    <a:pt x="30479" y="2539"/>
                  </a:lnTo>
                  <a:lnTo>
                    <a:pt x="27940" y="2539"/>
                  </a:lnTo>
                  <a:lnTo>
                    <a:pt x="26670" y="3809"/>
                  </a:lnTo>
                  <a:lnTo>
                    <a:pt x="19050" y="7619"/>
                  </a:lnTo>
                  <a:lnTo>
                    <a:pt x="16510" y="10159"/>
                  </a:lnTo>
                  <a:lnTo>
                    <a:pt x="13970" y="11429"/>
                  </a:lnTo>
                  <a:lnTo>
                    <a:pt x="12700" y="12699"/>
                  </a:lnTo>
                  <a:lnTo>
                    <a:pt x="11429" y="15239"/>
                  </a:lnTo>
                  <a:lnTo>
                    <a:pt x="8890" y="16509"/>
                  </a:lnTo>
                  <a:lnTo>
                    <a:pt x="7620" y="19049"/>
                  </a:lnTo>
                  <a:lnTo>
                    <a:pt x="6350" y="20319"/>
                  </a:lnTo>
                  <a:lnTo>
                    <a:pt x="5079" y="22859"/>
                  </a:lnTo>
                  <a:lnTo>
                    <a:pt x="5079" y="24129"/>
                  </a:lnTo>
                  <a:lnTo>
                    <a:pt x="1270" y="31749"/>
                  </a:lnTo>
                  <a:lnTo>
                    <a:pt x="1270" y="33019"/>
                  </a:lnTo>
                  <a:lnTo>
                    <a:pt x="0" y="35559"/>
                  </a:lnTo>
                  <a:lnTo>
                    <a:pt x="0" y="233679"/>
                  </a:lnTo>
                  <a:lnTo>
                    <a:pt x="1270" y="236219"/>
                  </a:lnTo>
                  <a:lnTo>
                    <a:pt x="1270" y="238759"/>
                  </a:lnTo>
                  <a:lnTo>
                    <a:pt x="3810" y="243839"/>
                  </a:lnTo>
                  <a:lnTo>
                    <a:pt x="5079" y="245109"/>
                  </a:lnTo>
                  <a:lnTo>
                    <a:pt x="5079" y="247649"/>
                  </a:lnTo>
                  <a:lnTo>
                    <a:pt x="6350" y="248919"/>
                  </a:lnTo>
                  <a:lnTo>
                    <a:pt x="7620" y="251459"/>
                  </a:lnTo>
                  <a:lnTo>
                    <a:pt x="19050" y="262889"/>
                  </a:lnTo>
                  <a:lnTo>
                    <a:pt x="24129" y="265429"/>
                  </a:lnTo>
                  <a:lnTo>
                    <a:pt x="26670" y="265429"/>
                  </a:lnTo>
                  <a:lnTo>
                    <a:pt x="27940" y="266699"/>
                  </a:lnTo>
                  <a:lnTo>
                    <a:pt x="30479" y="267969"/>
                  </a:lnTo>
                  <a:lnTo>
                    <a:pt x="1630680" y="267969"/>
                  </a:lnTo>
                  <a:lnTo>
                    <a:pt x="1633220" y="266699"/>
                  </a:lnTo>
                  <a:lnTo>
                    <a:pt x="1635759" y="266699"/>
                  </a:lnTo>
                  <a:lnTo>
                    <a:pt x="1638300" y="265429"/>
                  </a:lnTo>
                  <a:lnTo>
                    <a:pt x="1639570" y="264159"/>
                  </a:lnTo>
                  <a:lnTo>
                    <a:pt x="1644650" y="261619"/>
                  </a:lnTo>
                  <a:lnTo>
                    <a:pt x="1645920" y="260349"/>
                  </a:lnTo>
                  <a:lnTo>
                    <a:pt x="1648459" y="259079"/>
                  </a:lnTo>
                  <a:lnTo>
                    <a:pt x="1654809" y="252729"/>
                  </a:lnTo>
                  <a:lnTo>
                    <a:pt x="1656080" y="250189"/>
                  </a:lnTo>
                  <a:lnTo>
                    <a:pt x="1658620" y="247649"/>
                  </a:lnTo>
                  <a:lnTo>
                    <a:pt x="1661159" y="242569"/>
                  </a:lnTo>
                  <a:lnTo>
                    <a:pt x="1661159" y="241299"/>
                  </a:lnTo>
                  <a:lnTo>
                    <a:pt x="1663700" y="236219"/>
                  </a:lnTo>
                  <a:lnTo>
                    <a:pt x="1663700" y="231139"/>
                  </a:lnTo>
                  <a:lnTo>
                    <a:pt x="1664970" y="229869"/>
                  </a:lnTo>
                  <a:lnTo>
                    <a:pt x="1664970" y="224789"/>
                  </a:lnTo>
                  <a:lnTo>
                    <a:pt x="1663700" y="44449"/>
                  </a:lnTo>
                  <a:lnTo>
                    <a:pt x="1663700" y="38099"/>
                  </a:lnTo>
                  <a:lnTo>
                    <a:pt x="1662430" y="35559"/>
                  </a:lnTo>
                  <a:lnTo>
                    <a:pt x="1662430" y="31749"/>
                  </a:lnTo>
                  <a:lnTo>
                    <a:pt x="1659889" y="26669"/>
                  </a:lnTo>
                  <a:lnTo>
                    <a:pt x="1659889" y="24129"/>
                  </a:lnTo>
                  <a:lnTo>
                    <a:pt x="1658620" y="22859"/>
                  </a:lnTo>
                  <a:lnTo>
                    <a:pt x="1657350" y="20319"/>
                  </a:lnTo>
                  <a:lnTo>
                    <a:pt x="1656080" y="19049"/>
                  </a:lnTo>
                  <a:lnTo>
                    <a:pt x="1654809" y="16509"/>
                  </a:lnTo>
                  <a:lnTo>
                    <a:pt x="1652270" y="15239"/>
                  </a:lnTo>
                  <a:lnTo>
                    <a:pt x="1651000" y="13969"/>
                  </a:lnTo>
                  <a:lnTo>
                    <a:pt x="1649730" y="11429"/>
                  </a:lnTo>
                  <a:lnTo>
                    <a:pt x="1647189" y="10159"/>
                  </a:lnTo>
                  <a:lnTo>
                    <a:pt x="1645920" y="8889"/>
                  </a:lnTo>
                  <a:lnTo>
                    <a:pt x="1643380" y="7619"/>
                  </a:lnTo>
                  <a:lnTo>
                    <a:pt x="1642109" y="6349"/>
                  </a:lnTo>
                  <a:lnTo>
                    <a:pt x="1639570" y="5079"/>
                  </a:lnTo>
                  <a:lnTo>
                    <a:pt x="1638300" y="3809"/>
                  </a:lnTo>
                  <a:lnTo>
                    <a:pt x="1635759" y="3809"/>
                  </a:lnTo>
                  <a:lnTo>
                    <a:pt x="1630680" y="1269"/>
                  </a:lnTo>
                  <a:close/>
                </a:path>
                <a:path w="1664970" h="269239">
                  <a:moveTo>
                    <a:pt x="1624330" y="0"/>
                  </a:moveTo>
                  <a:lnTo>
                    <a:pt x="39370" y="0"/>
                  </a:lnTo>
                  <a:lnTo>
                    <a:pt x="36829" y="1269"/>
                  </a:lnTo>
                  <a:lnTo>
                    <a:pt x="1626870" y="1269"/>
                  </a:lnTo>
                  <a:lnTo>
                    <a:pt x="1624330" y="0"/>
                  </a:lnTo>
                  <a:close/>
                </a:path>
              </a:pathLst>
            </a:custGeom>
            <a:solidFill>
              <a:schemeClr val="accent5"/>
            </a:solidFill>
          </p:spPr>
          <p:txBody>
            <a:bodyPr wrap="square" lIns="0" tIns="0" rIns="0" bIns="0" rtlCol="0"/>
            <a:lstStyle/>
            <a:p>
              <a:r>
                <a:rPr lang="en-US" dirty="0">
                  <a:solidFill>
                    <a:schemeClr val="bg1"/>
                  </a:solidFill>
                </a:rPr>
                <a:t>Virtualization</a:t>
              </a:r>
              <a:endParaRPr dirty="0">
                <a:solidFill>
                  <a:schemeClr val="bg1"/>
                </a:solidFill>
              </a:endParaRPr>
            </a:p>
          </p:txBody>
        </p:sp>
        <p:sp>
          <p:nvSpPr>
            <p:cNvPr id="171" name="object 17"/>
            <p:cNvSpPr/>
            <p:nvPr/>
          </p:nvSpPr>
          <p:spPr>
            <a:xfrm>
              <a:off x="3557450" y="4782939"/>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527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6870" y="0"/>
                  </a:moveTo>
                  <a:lnTo>
                    <a:pt x="36829" y="0"/>
                  </a:lnTo>
                  <a:lnTo>
                    <a:pt x="34290" y="1270"/>
                  </a:lnTo>
                  <a:lnTo>
                    <a:pt x="1629409" y="1270"/>
                  </a:lnTo>
                  <a:lnTo>
                    <a:pt x="1626870" y="0"/>
                  </a:lnTo>
                  <a:close/>
                </a:path>
              </a:pathLst>
            </a:custGeom>
            <a:solidFill>
              <a:schemeClr val="accent5"/>
            </a:solidFill>
          </p:spPr>
          <p:txBody>
            <a:bodyPr wrap="square" lIns="0" tIns="0" rIns="0" bIns="0" rtlCol="0"/>
            <a:lstStyle/>
            <a:p>
              <a:r>
                <a:rPr lang="en-US" dirty="0">
                  <a:solidFill>
                    <a:schemeClr val="bg1"/>
                  </a:solidFill>
                </a:rPr>
                <a:t>Networking</a:t>
              </a:r>
              <a:endParaRPr dirty="0">
                <a:solidFill>
                  <a:schemeClr val="bg1"/>
                </a:solidFill>
              </a:endParaRPr>
            </a:p>
          </p:txBody>
        </p:sp>
        <p:sp>
          <p:nvSpPr>
            <p:cNvPr id="172" name="object 21"/>
            <p:cNvSpPr/>
            <p:nvPr/>
          </p:nvSpPr>
          <p:spPr>
            <a:xfrm>
              <a:off x="3557450" y="4429318"/>
              <a:ext cx="1664970" cy="269240"/>
            </a:xfrm>
            <a:custGeom>
              <a:avLst/>
              <a:gdLst/>
              <a:ahLst/>
              <a:cxnLst/>
              <a:rect l="l" t="t" r="r" b="b"/>
              <a:pathLst>
                <a:path w="1664970" h="269239">
                  <a:moveTo>
                    <a:pt x="1629409" y="266700"/>
                  </a:moveTo>
                  <a:lnTo>
                    <a:pt x="30479" y="266700"/>
                  </a:lnTo>
                  <a:lnTo>
                    <a:pt x="33020" y="267969"/>
                  </a:lnTo>
                  <a:lnTo>
                    <a:pt x="36829" y="267969"/>
                  </a:lnTo>
                  <a:lnTo>
                    <a:pt x="39370" y="269239"/>
                  </a:lnTo>
                  <a:lnTo>
                    <a:pt x="1626870" y="267969"/>
                  </a:lnTo>
                  <a:lnTo>
                    <a:pt x="1629409" y="266700"/>
                  </a:lnTo>
                  <a:close/>
                </a:path>
                <a:path w="1664970" h="269239">
                  <a:moveTo>
                    <a:pt x="1642109" y="5079"/>
                  </a:moveTo>
                  <a:lnTo>
                    <a:pt x="21590" y="5079"/>
                  </a:lnTo>
                  <a:lnTo>
                    <a:pt x="19050" y="6350"/>
                  </a:lnTo>
                  <a:lnTo>
                    <a:pt x="6350" y="19050"/>
                  </a:lnTo>
                  <a:lnTo>
                    <a:pt x="5079" y="21589"/>
                  </a:lnTo>
                  <a:lnTo>
                    <a:pt x="5079" y="24129"/>
                  </a:lnTo>
                  <a:lnTo>
                    <a:pt x="3810" y="26669"/>
                  </a:lnTo>
                  <a:lnTo>
                    <a:pt x="2540" y="27939"/>
                  </a:lnTo>
                  <a:lnTo>
                    <a:pt x="1270" y="30479"/>
                  </a:lnTo>
                  <a:lnTo>
                    <a:pt x="1270" y="33019"/>
                  </a:lnTo>
                  <a:lnTo>
                    <a:pt x="0" y="34289"/>
                  </a:lnTo>
                  <a:lnTo>
                    <a:pt x="0" y="233679"/>
                  </a:lnTo>
                  <a:lnTo>
                    <a:pt x="1270" y="236219"/>
                  </a:lnTo>
                  <a:lnTo>
                    <a:pt x="1270" y="237489"/>
                  </a:lnTo>
                  <a:lnTo>
                    <a:pt x="5079" y="245109"/>
                  </a:lnTo>
                  <a:lnTo>
                    <a:pt x="5079" y="246379"/>
                  </a:lnTo>
                  <a:lnTo>
                    <a:pt x="6350" y="248919"/>
                  </a:lnTo>
                  <a:lnTo>
                    <a:pt x="7620" y="250189"/>
                  </a:lnTo>
                  <a:lnTo>
                    <a:pt x="8890" y="252729"/>
                  </a:lnTo>
                  <a:lnTo>
                    <a:pt x="11429" y="254000"/>
                  </a:lnTo>
                  <a:lnTo>
                    <a:pt x="12700" y="255269"/>
                  </a:lnTo>
                  <a:lnTo>
                    <a:pt x="13970" y="257809"/>
                  </a:lnTo>
                  <a:lnTo>
                    <a:pt x="16510" y="259079"/>
                  </a:lnTo>
                  <a:lnTo>
                    <a:pt x="19050" y="261619"/>
                  </a:lnTo>
                  <a:lnTo>
                    <a:pt x="26670" y="265429"/>
                  </a:lnTo>
                  <a:lnTo>
                    <a:pt x="27940" y="266700"/>
                  </a:lnTo>
                  <a:lnTo>
                    <a:pt x="1633220" y="266700"/>
                  </a:lnTo>
                  <a:lnTo>
                    <a:pt x="1638300" y="264159"/>
                  </a:lnTo>
                  <a:lnTo>
                    <a:pt x="1639570" y="264159"/>
                  </a:lnTo>
                  <a:lnTo>
                    <a:pt x="1644650" y="261619"/>
                  </a:lnTo>
                  <a:lnTo>
                    <a:pt x="1645920" y="260350"/>
                  </a:lnTo>
                  <a:lnTo>
                    <a:pt x="1648459" y="259079"/>
                  </a:lnTo>
                  <a:lnTo>
                    <a:pt x="1649730" y="256539"/>
                  </a:lnTo>
                  <a:lnTo>
                    <a:pt x="1651000" y="255269"/>
                  </a:lnTo>
                  <a:lnTo>
                    <a:pt x="1653539" y="254000"/>
                  </a:lnTo>
                  <a:lnTo>
                    <a:pt x="1654809" y="251459"/>
                  </a:lnTo>
                  <a:lnTo>
                    <a:pt x="1656080" y="250189"/>
                  </a:lnTo>
                  <a:lnTo>
                    <a:pt x="1657350" y="247650"/>
                  </a:lnTo>
                  <a:lnTo>
                    <a:pt x="1658620" y="246379"/>
                  </a:lnTo>
                  <a:lnTo>
                    <a:pt x="1659889" y="243839"/>
                  </a:lnTo>
                  <a:lnTo>
                    <a:pt x="1661159" y="242569"/>
                  </a:lnTo>
                  <a:lnTo>
                    <a:pt x="1661159" y="240029"/>
                  </a:lnTo>
                  <a:lnTo>
                    <a:pt x="1662430" y="237489"/>
                  </a:lnTo>
                  <a:lnTo>
                    <a:pt x="1663700" y="236219"/>
                  </a:lnTo>
                  <a:lnTo>
                    <a:pt x="1663700" y="231139"/>
                  </a:lnTo>
                  <a:lnTo>
                    <a:pt x="1664970" y="228600"/>
                  </a:lnTo>
                  <a:lnTo>
                    <a:pt x="1664970" y="223519"/>
                  </a:lnTo>
                  <a:lnTo>
                    <a:pt x="1663700" y="44450"/>
                  </a:lnTo>
                  <a:lnTo>
                    <a:pt x="1663700" y="36829"/>
                  </a:lnTo>
                  <a:lnTo>
                    <a:pt x="1662430" y="34289"/>
                  </a:lnTo>
                  <a:lnTo>
                    <a:pt x="1662430" y="30479"/>
                  </a:lnTo>
                  <a:lnTo>
                    <a:pt x="1661159" y="27939"/>
                  </a:lnTo>
                  <a:lnTo>
                    <a:pt x="1659889" y="26669"/>
                  </a:lnTo>
                  <a:lnTo>
                    <a:pt x="1659889" y="24129"/>
                  </a:lnTo>
                  <a:lnTo>
                    <a:pt x="1658620" y="21589"/>
                  </a:lnTo>
                  <a:lnTo>
                    <a:pt x="1657350" y="20319"/>
                  </a:lnTo>
                  <a:lnTo>
                    <a:pt x="1656080" y="17779"/>
                  </a:lnTo>
                  <a:lnTo>
                    <a:pt x="1645920" y="7619"/>
                  </a:lnTo>
                  <a:lnTo>
                    <a:pt x="1643380" y="6350"/>
                  </a:lnTo>
                  <a:lnTo>
                    <a:pt x="1642109" y="5079"/>
                  </a:lnTo>
                  <a:close/>
                </a:path>
                <a:path w="1664970" h="269239">
                  <a:moveTo>
                    <a:pt x="1633220" y="1269"/>
                  </a:moveTo>
                  <a:lnTo>
                    <a:pt x="30479" y="1269"/>
                  </a:lnTo>
                  <a:lnTo>
                    <a:pt x="27940" y="2539"/>
                  </a:lnTo>
                  <a:lnTo>
                    <a:pt x="26670" y="3810"/>
                  </a:lnTo>
                  <a:lnTo>
                    <a:pt x="24129" y="5079"/>
                  </a:lnTo>
                  <a:lnTo>
                    <a:pt x="1639570" y="5079"/>
                  </a:lnTo>
                  <a:lnTo>
                    <a:pt x="1638300" y="3810"/>
                  </a:lnTo>
                  <a:lnTo>
                    <a:pt x="1633220" y="1269"/>
                  </a:lnTo>
                  <a:close/>
                </a:path>
                <a:path w="1664970" h="269239">
                  <a:moveTo>
                    <a:pt x="1629409" y="0"/>
                  </a:moveTo>
                  <a:lnTo>
                    <a:pt x="34290" y="0"/>
                  </a:lnTo>
                  <a:lnTo>
                    <a:pt x="33020" y="1269"/>
                  </a:lnTo>
                  <a:lnTo>
                    <a:pt x="1630680" y="1269"/>
                  </a:lnTo>
                  <a:lnTo>
                    <a:pt x="1629409" y="0"/>
                  </a:lnTo>
                  <a:close/>
                </a:path>
              </a:pathLst>
            </a:custGeom>
            <a:solidFill>
              <a:srgbClr val="000000"/>
            </a:solidFill>
          </p:spPr>
          <p:txBody>
            <a:bodyPr wrap="square" lIns="0" tIns="0" rIns="0" bIns="0" rtlCol="0"/>
            <a:lstStyle/>
            <a:p>
              <a:r>
                <a:rPr lang="en-US" dirty="0">
                  <a:solidFill>
                    <a:schemeClr val="bg1"/>
                  </a:solidFill>
                </a:rPr>
                <a:t>O/S</a:t>
              </a:r>
              <a:endParaRPr dirty="0">
                <a:solidFill>
                  <a:schemeClr val="bg1"/>
                </a:solidFill>
              </a:endParaRPr>
            </a:p>
          </p:txBody>
        </p:sp>
        <p:sp>
          <p:nvSpPr>
            <p:cNvPr id="173" name="object 25"/>
            <p:cNvSpPr/>
            <p:nvPr/>
          </p:nvSpPr>
          <p:spPr>
            <a:xfrm>
              <a:off x="3557450" y="4075697"/>
              <a:ext cx="1664970" cy="269240"/>
            </a:xfrm>
            <a:custGeom>
              <a:avLst/>
              <a:gdLst/>
              <a:ahLst/>
              <a:cxnLst/>
              <a:rect l="l" t="t" r="r" b="b"/>
              <a:pathLst>
                <a:path w="1664970" h="269239">
                  <a:moveTo>
                    <a:pt x="1626870" y="267970"/>
                  </a:moveTo>
                  <a:lnTo>
                    <a:pt x="33020" y="267970"/>
                  </a:lnTo>
                  <a:lnTo>
                    <a:pt x="34290" y="269239"/>
                  </a:lnTo>
                  <a:lnTo>
                    <a:pt x="1624330" y="269239"/>
                  </a:lnTo>
                  <a:lnTo>
                    <a:pt x="1626870" y="267970"/>
                  </a:lnTo>
                  <a:close/>
                </a:path>
                <a:path w="1664970" h="269239">
                  <a:moveTo>
                    <a:pt x="1630680" y="1270"/>
                  </a:moveTo>
                  <a:lnTo>
                    <a:pt x="33020" y="1270"/>
                  </a:lnTo>
                  <a:lnTo>
                    <a:pt x="30479" y="2539"/>
                  </a:lnTo>
                  <a:lnTo>
                    <a:pt x="27940" y="2539"/>
                  </a:lnTo>
                  <a:lnTo>
                    <a:pt x="26670" y="3810"/>
                  </a:lnTo>
                  <a:lnTo>
                    <a:pt x="19050" y="7620"/>
                  </a:lnTo>
                  <a:lnTo>
                    <a:pt x="16510" y="10160"/>
                  </a:lnTo>
                  <a:lnTo>
                    <a:pt x="13970" y="11429"/>
                  </a:lnTo>
                  <a:lnTo>
                    <a:pt x="12700" y="12700"/>
                  </a:lnTo>
                  <a:lnTo>
                    <a:pt x="11429" y="15239"/>
                  </a:lnTo>
                  <a:lnTo>
                    <a:pt x="8890" y="16510"/>
                  </a:lnTo>
                  <a:lnTo>
                    <a:pt x="7620" y="19050"/>
                  </a:lnTo>
                  <a:lnTo>
                    <a:pt x="6350" y="20320"/>
                  </a:lnTo>
                  <a:lnTo>
                    <a:pt x="5079" y="22860"/>
                  </a:lnTo>
                  <a:lnTo>
                    <a:pt x="5079" y="24129"/>
                  </a:lnTo>
                  <a:lnTo>
                    <a:pt x="2540" y="29210"/>
                  </a:lnTo>
                  <a:lnTo>
                    <a:pt x="1270" y="30479"/>
                  </a:lnTo>
                  <a:lnTo>
                    <a:pt x="1270" y="33020"/>
                  </a:lnTo>
                  <a:lnTo>
                    <a:pt x="0" y="35560"/>
                  </a:lnTo>
                  <a:lnTo>
                    <a:pt x="0" y="233679"/>
                  </a:lnTo>
                  <a:lnTo>
                    <a:pt x="1270" y="236220"/>
                  </a:lnTo>
                  <a:lnTo>
                    <a:pt x="1270" y="238760"/>
                  </a:lnTo>
                  <a:lnTo>
                    <a:pt x="2540" y="241300"/>
                  </a:lnTo>
                  <a:lnTo>
                    <a:pt x="3810" y="242570"/>
                  </a:lnTo>
                  <a:lnTo>
                    <a:pt x="5079" y="245110"/>
                  </a:lnTo>
                  <a:lnTo>
                    <a:pt x="5079" y="247650"/>
                  </a:lnTo>
                  <a:lnTo>
                    <a:pt x="6350" y="248920"/>
                  </a:lnTo>
                  <a:lnTo>
                    <a:pt x="7620" y="251460"/>
                  </a:lnTo>
                  <a:lnTo>
                    <a:pt x="13970" y="257810"/>
                  </a:lnTo>
                  <a:lnTo>
                    <a:pt x="16510" y="259079"/>
                  </a:lnTo>
                  <a:lnTo>
                    <a:pt x="17779" y="261620"/>
                  </a:lnTo>
                  <a:lnTo>
                    <a:pt x="19050" y="262889"/>
                  </a:lnTo>
                  <a:lnTo>
                    <a:pt x="21590" y="264160"/>
                  </a:lnTo>
                  <a:lnTo>
                    <a:pt x="24129" y="264160"/>
                  </a:lnTo>
                  <a:lnTo>
                    <a:pt x="26670" y="265429"/>
                  </a:lnTo>
                  <a:lnTo>
                    <a:pt x="27940" y="266700"/>
                  </a:lnTo>
                  <a:lnTo>
                    <a:pt x="30479" y="267970"/>
                  </a:lnTo>
                  <a:lnTo>
                    <a:pt x="1630680" y="267970"/>
                  </a:lnTo>
                  <a:lnTo>
                    <a:pt x="1633220" y="266700"/>
                  </a:lnTo>
                  <a:lnTo>
                    <a:pt x="1635759" y="266700"/>
                  </a:lnTo>
                  <a:lnTo>
                    <a:pt x="1638300" y="265429"/>
                  </a:lnTo>
                  <a:lnTo>
                    <a:pt x="1639570" y="264160"/>
                  </a:lnTo>
                  <a:lnTo>
                    <a:pt x="1644650" y="261620"/>
                  </a:lnTo>
                  <a:lnTo>
                    <a:pt x="1645920" y="260350"/>
                  </a:lnTo>
                  <a:lnTo>
                    <a:pt x="1648459" y="259079"/>
                  </a:lnTo>
                  <a:lnTo>
                    <a:pt x="1654809" y="252729"/>
                  </a:lnTo>
                  <a:lnTo>
                    <a:pt x="1656080" y="250189"/>
                  </a:lnTo>
                  <a:lnTo>
                    <a:pt x="1658620" y="247650"/>
                  </a:lnTo>
                  <a:lnTo>
                    <a:pt x="1661159" y="242570"/>
                  </a:lnTo>
                  <a:lnTo>
                    <a:pt x="1661159" y="240029"/>
                  </a:lnTo>
                  <a:lnTo>
                    <a:pt x="1662430" y="238760"/>
                  </a:lnTo>
                  <a:lnTo>
                    <a:pt x="1663700" y="236220"/>
                  </a:lnTo>
                  <a:lnTo>
                    <a:pt x="1663700" y="231139"/>
                  </a:lnTo>
                  <a:lnTo>
                    <a:pt x="1664970" y="229870"/>
                  </a:lnTo>
                  <a:lnTo>
                    <a:pt x="1664970" y="224789"/>
                  </a:lnTo>
                  <a:lnTo>
                    <a:pt x="1663700" y="44450"/>
                  </a:lnTo>
                  <a:lnTo>
                    <a:pt x="1663700" y="38100"/>
                  </a:lnTo>
                  <a:lnTo>
                    <a:pt x="1662430" y="35560"/>
                  </a:lnTo>
                  <a:lnTo>
                    <a:pt x="1662430" y="30479"/>
                  </a:lnTo>
                  <a:lnTo>
                    <a:pt x="1661159" y="29210"/>
                  </a:lnTo>
                  <a:lnTo>
                    <a:pt x="1659889" y="26670"/>
                  </a:lnTo>
                  <a:lnTo>
                    <a:pt x="1659889" y="24129"/>
                  </a:lnTo>
                  <a:lnTo>
                    <a:pt x="1658620" y="22860"/>
                  </a:lnTo>
                  <a:lnTo>
                    <a:pt x="1657350" y="20320"/>
                  </a:lnTo>
                  <a:lnTo>
                    <a:pt x="1656080" y="19050"/>
                  </a:lnTo>
                  <a:lnTo>
                    <a:pt x="1654809" y="16510"/>
                  </a:lnTo>
                  <a:lnTo>
                    <a:pt x="1652270" y="15239"/>
                  </a:lnTo>
                  <a:lnTo>
                    <a:pt x="1651000" y="13970"/>
                  </a:lnTo>
                  <a:lnTo>
                    <a:pt x="1649730" y="11429"/>
                  </a:lnTo>
                  <a:lnTo>
                    <a:pt x="1647189" y="10160"/>
                  </a:lnTo>
                  <a:lnTo>
                    <a:pt x="1645920" y="8889"/>
                  </a:lnTo>
                  <a:lnTo>
                    <a:pt x="1643380" y="7620"/>
                  </a:lnTo>
                  <a:lnTo>
                    <a:pt x="1642109" y="6350"/>
                  </a:lnTo>
                  <a:lnTo>
                    <a:pt x="1639570" y="5079"/>
                  </a:lnTo>
                  <a:lnTo>
                    <a:pt x="1638300" y="3810"/>
                  </a:lnTo>
                  <a:lnTo>
                    <a:pt x="1635759" y="3810"/>
                  </a:lnTo>
                  <a:lnTo>
                    <a:pt x="1630680" y="1270"/>
                  </a:lnTo>
                  <a:close/>
                </a:path>
                <a:path w="1664970" h="269239">
                  <a:moveTo>
                    <a:pt x="1624330" y="0"/>
                  </a:moveTo>
                  <a:lnTo>
                    <a:pt x="39370" y="0"/>
                  </a:lnTo>
                  <a:lnTo>
                    <a:pt x="36829" y="1270"/>
                  </a:lnTo>
                  <a:lnTo>
                    <a:pt x="1626870" y="1270"/>
                  </a:lnTo>
                  <a:lnTo>
                    <a:pt x="1624330" y="0"/>
                  </a:lnTo>
                  <a:close/>
                </a:path>
              </a:pathLst>
            </a:custGeom>
            <a:solidFill>
              <a:srgbClr val="000000"/>
            </a:solidFill>
          </p:spPr>
          <p:txBody>
            <a:bodyPr wrap="square" lIns="0" tIns="0" rIns="0" bIns="0" rtlCol="0"/>
            <a:lstStyle/>
            <a:p>
              <a:r>
                <a:rPr lang="en-US" dirty="0">
                  <a:solidFill>
                    <a:schemeClr val="bg1"/>
                  </a:solidFill>
                </a:rPr>
                <a:t>Middleware</a:t>
              </a:r>
              <a:endParaRPr dirty="0">
                <a:solidFill>
                  <a:schemeClr val="bg1"/>
                </a:solidFill>
              </a:endParaRPr>
            </a:p>
          </p:txBody>
        </p:sp>
        <p:sp>
          <p:nvSpPr>
            <p:cNvPr id="174" name="object 29"/>
            <p:cNvSpPr/>
            <p:nvPr/>
          </p:nvSpPr>
          <p:spPr>
            <a:xfrm>
              <a:off x="3557450" y="3722076"/>
              <a:ext cx="1664970" cy="269240"/>
            </a:xfrm>
            <a:custGeom>
              <a:avLst/>
              <a:gdLst/>
              <a:ahLst/>
              <a:cxnLst/>
              <a:rect l="l" t="t" r="r" b="b"/>
              <a:pathLst>
                <a:path w="1664970" h="269239">
                  <a:moveTo>
                    <a:pt x="1629409" y="266700"/>
                  </a:moveTo>
                  <a:lnTo>
                    <a:pt x="30479" y="266700"/>
                  </a:lnTo>
                  <a:lnTo>
                    <a:pt x="33020" y="267969"/>
                  </a:lnTo>
                  <a:lnTo>
                    <a:pt x="36829" y="267969"/>
                  </a:lnTo>
                  <a:lnTo>
                    <a:pt x="39370" y="269239"/>
                  </a:lnTo>
                  <a:lnTo>
                    <a:pt x="1626870" y="267969"/>
                  </a:lnTo>
                  <a:lnTo>
                    <a:pt x="1629409" y="266700"/>
                  </a:lnTo>
                  <a:close/>
                </a:path>
                <a:path w="1664970" h="269239">
                  <a:moveTo>
                    <a:pt x="1642109" y="5079"/>
                  </a:moveTo>
                  <a:lnTo>
                    <a:pt x="21590" y="5079"/>
                  </a:lnTo>
                  <a:lnTo>
                    <a:pt x="19050" y="6350"/>
                  </a:lnTo>
                  <a:lnTo>
                    <a:pt x="6350" y="19050"/>
                  </a:lnTo>
                  <a:lnTo>
                    <a:pt x="5079" y="21589"/>
                  </a:lnTo>
                  <a:lnTo>
                    <a:pt x="5079" y="24129"/>
                  </a:lnTo>
                  <a:lnTo>
                    <a:pt x="3810" y="26669"/>
                  </a:lnTo>
                  <a:lnTo>
                    <a:pt x="2540" y="27939"/>
                  </a:lnTo>
                  <a:lnTo>
                    <a:pt x="1270" y="30479"/>
                  </a:lnTo>
                  <a:lnTo>
                    <a:pt x="1270" y="33019"/>
                  </a:lnTo>
                  <a:lnTo>
                    <a:pt x="0" y="34289"/>
                  </a:lnTo>
                  <a:lnTo>
                    <a:pt x="0" y="233679"/>
                  </a:lnTo>
                  <a:lnTo>
                    <a:pt x="1270" y="234950"/>
                  </a:lnTo>
                  <a:lnTo>
                    <a:pt x="1270" y="237489"/>
                  </a:lnTo>
                  <a:lnTo>
                    <a:pt x="5079" y="245110"/>
                  </a:lnTo>
                  <a:lnTo>
                    <a:pt x="5079" y="246379"/>
                  </a:lnTo>
                  <a:lnTo>
                    <a:pt x="6350" y="248919"/>
                  </a:lnTo>
                  <a:lnTo>
                    <a:pt x="7620" y="250189"/>
                  </a:lnTo>
                  <a:lnTo>
                    <a:pt x="8890" y="252729"/>
                  </a:lnTo>
                  <a:lnTo>
                    <a:pt x="11429" y="254000"/>
                  </a:lnTo>
                  <a:lnTo>
                    <a:pt x="12700" y="255269"/>
                  </a:lnTo>
                  <a:lnTo>
                    <a:pt x="13970" y="257810"/>
                  </a:lnTo>
                  <a:lnTo>
                    <a:pt x="16510" y="259079"/>
                  </a:lnTo>
                  <a:lnTo>
                    <a:pt x="19050" y="261619"/>
                  </a:lnTo>
                  <a:lnTo>
                    <a:pt x="26670" y="265429"/>
                  </a:lnTo>
                  <a:lnTo>
                    <a:pt x="27940" y="266700"/>
                  </a:lnTo>
                  <a:lnTo>
                    <a:pt x="1633220" y="266700"/>
                  </a:lnTo>
                  <a:lnTo>
                    <a:pt x="1638300" y="264160"/>
                  </a:lnTo>
                  <a:lnTo>
                    <a:pt x="1639570" y="264160"/>
                  </a:lnTo>
                  <a:lnTo>
                    <a:pt x="1644650" y="261619"/>
                  </a:lnTo>
                  <a:lnTo>
                    <a:pt x="1645920" y="260350"/>
                  </a:lnTo>
                  <a:lnTo>
                    <a:pt x="1648459" y="259079"/>
                  </a:lnTo>
                  <a:lnTo>
                    <a:pt x="1649730" y="256539"/>
                  </a:lnTo>
                  <a:lnTo>
                    <a:pt x="1651000" y="255269"/>
                  </a:lnTo>
                  <a:lnTo>
                    <a:pt x="1653539" y="254000"/>
                  </a:lnTo>
                  <a:lnTo>
                    <a:pt x="1654809" y="251460"/>
                  </a:lnTo>
                  <a:lnTo>
                    <a:pt x="1656080" y="250189"/>
                  </a:lnTo>
                  <a:lnTo>
                    <a:pt x="1657350" y="247650"/>
                  </a:lnTo>
                  <a:lnTo>
                    <a:pt x="1658620" y="246379"/>
                  </a:lnTo>
                  <a:lnTo>
                    <a:pt x="1659889" y="243839"/>
                  </a:lnTo>
                  <a:lnTo>
                    <a:pt x="1661159" y="242569"/>
                  </a:lnTo>
                  <a:lnTo>
                    <a:pt x="1661159" y="240029"/>
                  </a:lnTo>
                  <a:lnTo>
                    <a:pt x="1663700" y="234950"/>
                  </a:lnTo>
                  <a:lnTo>
                    <a:pt x="1663700" y="231139"/>
                  </a:lnTo>
                  <a:lnTo>
                    <a:pt x="1664970" y="228600"/>
                  </a:lnTo>
                  <a:lnTo>
                    <a:pt x="1664970" y="223519"/>
                  </a:lnTo>
                  <a:lnTo>
                    <a:pt x="1663700" y="44450"/>
                  </a:lnTo>
                  <a:lnTo>
                    <a:pt x="1663700" y="36829"/>
                  </a:lnTo>
                  <a:lnTo>
                    <a:pt x="1662430" y="34289"/>
                  </a:lnTo>
                  <a:lnTo>
                    <a:pt x="1662430" y="30479"/>
                  </a:lnTo>
                  <a:lnTo>
                    <a:pt x="1661159" y="27939"/>
                  </a:lnTo>
                  <a:lnTo>
                    <a:pt x="1659889" y="26669"/>
                  </a:lnTo>
                  <a:lnTo>
                    <a:pt x="1659889" y="24129"/>
                  </a:lnTo>
                  <a:lnTo>
                    <a:pt x="1658620" y="21589"/>
                  </a:lnTo>
                  <a:lnTo>
                    <a:pt x="1657350" y="20319"/>
                  </a:lnTo>
                  <a:lnTo>
                    <a:pt x="1656080" y="17779"/>
                  </a:lnTo>
                  <a:lnTo>
                    <a:pt x="1645920" y="7619"/>
                  </a:lnTo>
                  <a:lnTo>
                    <a:pt x="1643380" y="6350"/>
                  </a:lnTo>
                  <a:lnTo>
                    <a:pt x="1642109" y="5079"/>
                  </a:lnTo>
                  <a:close/>
                </a:path>
                <a:path w="1664970" h="269239">
                  <a:moveTo>
                    <a:pt x="1633220" y="1269"/>
                  </a:moveTo>
                  <a:lnTo>
                    <a:pt x="30479" y="1269"/>
                  </a:lnTo>
                  <a:lnTo>
                    <a:pt x="27940" y="2539"/>
                  </a:lnTo>
                  <a:lnTo>
                    <a:pt x="26670" y="3810"/>
                  </a:lnTo>
                  <a:lnTo>
                    <a:pt x="24129" y="5079"/>
                  </a:lnTo>
                  <a:lnTo>
                    <a:pt x="1639570" y="5079"/>
                  </a:lnTo>
                  <a:lnTo>
                    <a:pt x="1638300" y="3810"/>
                  </a:lnTo>
                  <a:lnTo>
                    <a:pt x="1633220" y="1269"/>
                  </a:lnTo>
                  <a:close/>
                </a:path>
                <a:path w="1664970" h="269239">
                  <a:moveTo>
                    <a:pt x="1629409" y="0"/>
                  </a:moveTo>
                  <a:lnTo>
                    <a:pt x="34290" y="0"/>
                  </a:lnTo>
                  <a:lnTo>
                    <a:pt x="33020" y="1269"/>
                  </a:lnTo>
                  <a:lnTo>
                    <a:pt x="1630680" y="1269"/>
                  </a:lnTo>
                  <a:lnTo>
                    <a:pt x="1629409" y="0"/>
                  </a:lnTo>
                  <a:close/>
                </a:path>
              </a:pathLst>
            </a:custGeom>
            <a:solidFill>
              <a:srgbClr val="000000"/>
            </a:solidFill>
          </p:spPr>
          <p:txBody>
            <a:bodyPr wrap="square" lIns="0" tIns="0" rIns="0" bIns="0" rtlCol="0"/>
            <a:lstStyle/>
            <a:p>
              <a:r>
                <a:rPr lang="en-US" dirty="0">
                  <a:solidFill>
                    <a:schemeClr val="bg1"/>
                  </a:solidFill>
                </a:rPr>
                <a:t>Runtime</a:t>
              </a:r>
              <a:endParaRPr dirty="0">
                <a:solidFill>
                  <a:schemeClr val="bg1"/>
                </a:solidFill>
              </a:endParaRPr>
            </a:p>
          </p:txBody>
        </p:sp>
        <p:sp>
          <p:nvSpPr>
            <p:cNvPr id="175" name="object 33"/>
            <p:cNvSpPr/>
            <p:nvPr/>
          </p:nvSpPr>
          <p:spPr>
            <a:xfrm>
              <a:off x="3557450" y="3368455"/>
              <a:ext cx="1664970" cy="269240"/>
            </a:xfrm>
            <a:custGeom>
              <a:avLst/>
              <a:gdLst/>
              <a:ahLst/>
              <a:cxnLst/>
              <a:rect l="l" t="t" r="r" b="b"/>
              <a:pathLst>
                <a:path w="1664970" h="269239">
                  <a:moveTo>
                    <a:pt x="1624330" y="267970"/>
                  </a:moveTo>
                  <a:lnTo>
                    <a:pt x="34290" y="267970"/>
                  </a:lnTo>
                  <a:lnTo>
                    <a:pt x="36829" y="269239"/>
                  </a:lnTo>
                  <a:lnTo>
                    <a:pt x="1621789" y="269239"/>
                  </a:lnTo>
                  <a:lnTo>
                    <a:pt x="1624330" y="267970"/>
                  </a:lnTo>
                  <a:close/>
                </a:path>
                <a:path w="1664970" h="269239">
                  <a:moveTo>
                    <a:pt x="1630680" y="1270"/>
                  </a:moveTo>
                  <a:lnTo>
                    <a:pt x="33020" y="1270"/>
                  </a:lnTo>
                  <a:lnTo>
                    <a:pt x="30479" y="2539"/>
                  </a:lnTo>
                  <a:lnTo>
                    <a:pt x="27940" y="2539"/>
                  </a:lnTo>
                  <a:lnTo>
                    <a:pt x="26670" y="3810"/>
                  </a:lnTo>
                  <a:lnTo>
                    <a:pt x="19050" y="7620"/>
                  </a:lnTo>
                  <a:lnTo>
                    <a:pt x="16510" y="10160"/>
                  </a:lnTo>
                  <a:lnTo>
                    <a:pt x="13970" y="11429"/>
                  </a:lnTo>
                  <a:lnTo>
                    <a:pt x="12700" y="12700"/>
                  </a:lnTo>
                  <a:lnTo>
                    <a:pt x="11429" y="15239"/>
                  </a:lnTo>
                  <a:lnTo>
                    <a:pt x="8890" y="16510"/>
                  </a:lnTo>
                  <a:lnTo>
                    <a:pt x="7620" y="17779"/>
                  </a:lnTo>
                  <a:lnTo>
                    <a:pt x="5079" y="22860"/>
                  </a:lnTo>
                  <a:lnTo>
                    <a:pt x="5079" y="24129"/>
                  </a:lnTo>
                  <a:lnTo>
                    <a:pt x="2540" y="29210"/>
                  </a:lnTo>
                  <a:lnTo>
                    <a:pt x="1270" y="30479"/>
                  </a:lnTo>
                  <a:lnTo>
                    <a:pt x="1270" y="33020"/>
                  </a:lnTo>
                  <a:lnTo>
                    <a:pt x="0" y="35560"/>
                  </a:lnTo>
                  <a:lnTo>
                    <a:pt x="0" y="233679"/>
                  </a:lnTo>
                  <a:lnTo>
                    <a:pt x="1270" y="236220"/>
                  </a:lnTo>
                  <a:lnTo>
                    <a:pt x="1270" y="238760"/>
                  </a:lnTo>
                  <a:lnTo>
                    <a:pt x="2540" y="241300"/>
                  </a:lnTo>
                  <a:lnTo>
                    <a:pt x="3810" y="242570"/>
                  </a:lnTo>
                  <a:lnTo>
                    <a:pt x="5079" y="245110"/>
                  </a:lnTo>
                  <a:lnTo>
                    <a:pt x="5079" y="247650"/>
                  </a:lnTo>
                  <a:lnTo>
                    <a:pt x="6350" y="248920"/>
                  </a:lnTo>
                  <a:lnTo>
                    <a:pt x="7620" y="251460"/>
                  </a:lnTo>
                  <a:lnTo>
                    <a:pt x="13970" y="257810"/>
                  </a:lnTo>
                  <a:lnTo>
                    <a:pt x="16510" y="259079"/>
                  </a:lnTo>
                  <a:lnTo>
                    <a:pt x="17779" y="261620"/>
                  </a:lnTo>
                  <a:lnTo>
                    <a:pt x="19050" y="262889"/>
                  </a:lnTo>
                  <a:lnTo>
                    <a:pt x="21590" y="264160"/>
                  </a:lnTo>
                  <a:lnTo>
                    <a:pt x="24129" y="264160"/>
                  </a:lnTo>
                  <a:lnTo>
                    <a:pt x="26670" y="265429"/>
                  </a:lnTo>
                  <a:lnTo>
                    <a:pt x="27940" y="266700"/>
                  </a:lnTo>
                  <a:lnTo>
                    <a:pt x="30479" y="267970"/>
                  </a:lnTo>
                  <a:lnTo>
                    <a:pt x="1630680" y="267970"/>
                  </a:lnTo>
                  <a:lnTo>
                    <a:pt x="1633220" y="266700"/>
                  </a:lnTo>
                  <a:lnTo>
                    <a:pt x="1635759" y="266700"/>
                  </a:lnTo>
                  <a:lnTo>
                    <a:pt x="1638300" y="265429"/>
                  </a:lnTo>
                  <a:lnTo>
                    <a:pt x="1639570" y="264160"/>
                  </a:lnTo>
                  <a:lnTo>
                    <a:pt x="1644650" y="261620"/>
                  </a:lnTo>
                  <a:lnTo>
                    <a:pt x="1645920" y="260350"/>
                  </a:lnTo>
                  <a:lnTo>
                    <a:pt x="1648459" y="259079"/>
                  </a:lnTo>
                  <a:lnTo>
                    <a:pt x="1654809" y="252729"/>
                  </a:lnTo>
                  <a:lnTo>
                    <a:pt x="1656080" y="250189"/>
                  </a:lnTo>
                  <a:lnTo>
                    <a:pt x="1657350" y="248920"/>
                  </a:lnTo>
                  <a:lnTo>
                    <a:pt x="1658620" y="246379"/>
                  </a:lnTo>
                  <a:lnTo>
                    <a:pt x="1659889" y="245110"/>
                  </a:lnTo>
                  <a:lnTo>
                    <a:pt x="1661159" y="242570"/>
                  </a:lnTo>
                  <a:lnTo>
                    <a:pt x="1661159" y="240029"/>
                  </a:lnTo>
                  <a:lnTo>
                    <a:pt x="1662430" y="238760"/>
                  </a:lnTo>
                  <a:lnTo>
                    <a:pt x="1663700" y="236220"/>
                  </a:lnTo>
                  <a:lnTo>
                    <a:pt x="1663700" y="231139"/>
                  </a:lnTo>
                  <a:lnTo>
                    <a:pt x="1664970" y="229870"/>
                  </a:lnTo>
                  <a:lnTo>
                    <a:pt x="1664970" y="224789"/>
                  </a:lnTo>
                  <a:lnTo>
                    <a:pt x="1663700" y="44450"/>
                  </a:lnTo>
                  <a:lnTo>
                    <a:pt x="1663700" y="38100"/>
                  </a:lnTo>
                  <a:lnTo>
                    <a:pt x="1662430" y="35560"/>
                  </a:lnTo>
                  <a:lnTo>
                    <a:pt x="1662430" y="30479"/>
                  </a:lnTo>
                  <a:lnTo>
                    <a:pt x="1661159" y="29210"/>
                  </a:lnTo>
                  <a:lnTo>
                    <a:pt x="1659889" y="26670"/>
                  </a:lnTo>
                  <a:lnTo>
                    <a:pt x="1659889" y="24129"/>
                  </a:lnTo>
                  <a:lnTo>
                    <a:pt x="1658620" y="22860"/>
                  </a:lnTo>
                  <a:lnTo>
                    <a:pt x="1656080" y="17779"/>
                  </a:lnTo>
                  <a:lnTo>
                    <a:pt x="1654809" y="16510"/>
                  </a:lnTo>
                  <a:lnTo>
                    <a:pt x="1652270" y="15239"/>
                  </a:lnTo>
                  <a:lnTo>
                    <a:pt x="1651000" y="13970"/>
                  </a:lnTo>
                  <a:lnTo>
                    <a:pt x="1649730" y="11429"/>
                  </a:lnTo>
                  <a:lnTo>
                    <a:pt x="1647189" y="10160"/>
                  </a:lnTo>
                  <a:lnTo>
                    <a:pt x="1645920" y="8889"/>
                  </a:lnTo>
                  <a:lnTo>
                    <a:pt x="1643380" y="7620"/>
                  </a:lnTo>
                  <a:lnTo>
                    <a:pt x="1642109" y="6350"/>
                  </a:lnTo>
                  <a:lnTo>
                    <a:pt x="1639570" y="5079"/>
                  </a:lnTo>
                  <a:lnTo>
                    <a:pt x="1638300" y="3810"/>
                  </a:lnTo>
                  <a:lnTo>
                    <a:pt x="1635759" y="3810"/>
                  </a:lnTo>
                  <a:lnTo>
                    <a:pt x="1630680" y="1270"/>
                  </a:lnTo>
                  <a:close/>
                </a:path>
                <a:path w="1664970" h="269239">
                  <a:moveTo>
                    <a:pt x="1624330" y="0"/>
                  </a:moveTo>
                  <a:lnTo>
                    <a:pt x="39370" y="0"/>
                  </a:lnTo>
                  <a:lnTo>
                    <a:pt x="36829" y="1270"/>
                  </a:lnTo>
                  <a:lnTo>
                    <a:pt x="1626870" y="1270"/>
                  </a:lnTo>
                  <a:lnTo>
                    <a:pt x="1624330" y="0"/>
                  </a:lnTo>
                  <a:close/>
                </a:path>
              </a:pathLst>
            </a:custGeom>
            <a:solidFill>
              <a:srgbClr val="000000"/>
            </a:solidFill>
          </p:spPr>
          <p:txBody>
            <a:bodyPr wrap="square" lIns="0" tIns="0" rIns="0" bIns="0" rtlCol="0"/>
            <a:lstStyle/>
            <a:p>
              <a:r>
                <a:rPr lang="en-US" dirty="0">
                  <a:solidFill>
                    <a:schemeClr val="bg1"/>
                  </a:solidFill>
                </a:rPr>
                <a:t>Data</a:t>
              </a:r>
              <a:endParaRPr dirty="0">
                <a:solidFill>
                  <a:schemeClr val="bg1"/>
                </a:solidFill>
              </a:endParaRPr>
            </a:p>
          </p:txBody>
        </p:sp>
        <p:sp>
          <p:nvSpPr>
            <p:cNvPr id="176" name="object 37"/>
            <p:cNvSpPr/>
            <p:nvPr/>
          </p:nvSpPr>
          <p:spPr>
            <a:xfrm>
              <a:off x="3557450" y="3014834"/>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527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9409" y="0"/>
                  </a:moveTo>
                  <a:lnTo>
                    <a:pt x="34290" y="0"/>
                  </a:lnTo>
                  <a:lnTo>
                    <a:pt x="33020" y="1270"/>
                  </a:lnTo>
                  <a:lnTo>
                    <a:pt x="1630680" y="1270"/>
                  </a:lnTo>
                  <a:lnTo>
                    <a:pt x="1629409" y="0"/>
                  </a:lnTo>
                  <a:close/>
                </a:path>
              </a:pathLst>
            </a:custGeom>
            <a:solidFill>
              <a:srgbClr val="000000"/>
            </a:solidFill>
          </p:spPr>
          <p:txBody>
            <a:bodyPr wrap="square" lIns="0" tIns="0" rIns="0" bIns="0" rtlCol="0"/>
            <a:lstStyle/>
            <a:p>
              <a:r>
                <a:rPr lang="en-US" dirty="0">
                  <a:solidFill>
                    <a:schemeClr val="bg1"/>
                  </a:solidFill>
                </a:rPr>
                <a:t>Applications</a:t>
              </a:r>
              <a:endParaRPr dirty="0">
                <a:solidFill>
                  <a:schemeClr val="bg1"/>
                </a:solidFill>
              </a:endParaRPr>
            </a:p>
          </p:txBody>
        </p:sp>
        <p:sp>
          <p:nvSpPr>
            <p:cNvPr id="183" name="Rectangle 182"/>
            <p:cNvSpPr/>
            <p:nvPr/>
          </p:nvSpPr>
          <p:spPr>
            <a:xfrm>
              <a:off x="3557450" y="1828877"/>
              <a:ext cx="1664970" cy="646331"/>
            </a:xfrm>
            <a:prstGeom prst="rect">
              <a:avLst/>
            </a:prstGeom>
          </p:spPr>
          <p:txBody>
            <a:bodyPr wrap="square">
              <a:spAutoFit/>
            </a:bodyPr>
            <a:lstStyle/>
            <a:p>
              <a:r>
                <a:rPr lang="en-US" b="1" spc="-15" dirty="0">
                  <a:latin typeface="Arial"/>
                  <a:cs typeface="Arial"/>
                </a:rPr>
                <a:t>Infrastructure as a Service</a:t>
              </a:r>
              <a:endParaRPr lang="en-US" dirty="0"/>
            </a:p>
          </p:txBody>
        </p:sp>
        <p:sp>
          <p:nvSpPr>
            <p:cNvPr id="88" name="object 37"/>
            <p:cNvSpPr/>
            <p:nvPr/>
          </p:nvSpPr>
          <p:spPr>
            <a:xfrm>
              <a:off x="3557450" y="2661213"/>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527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9409" y="0"/>
                  </a:moveTo>
                  <a:lnTo>
                    <a:pt x="34290" y="0"/>
                  </a:lnTo>
                  <a:lnTo>
                    <a:pt x="33020" y="1270"/>
                  </a:lnTo>
                  <a:lnTo>
                    <a:pt x="1630680" y="1270"/>
                  </a:lnTo>
                  <a:lnTo>
                    <a:pt x="1629409" y="0"/>
                  </a:lnTo>
                  <a:close/>
                </a:path>
              </a:pathLst>
            </a:custGeom>
            <a:solidFill>
              <a:schemeClr val="accent2"/>
            </a:solidFill>
          </p:spPr>
          <p:txBody>
            <a:bodyPr wrap="square" lIns="0" tIns="0" rIns="0" bIns="0" rtlCol="0"/>
            <a:lstStyle/>
            <a:p>
              <a:r>
                <a:rPr lang="en-US" dirty="0">
                  <a:solidFill>
                    <a:schemeClr val="bg1"/>
                  </a:solidFill>
                </a:rPr>
                <a:t>Your Settings</a:t>
              </a:r>
              <a:endParaRPr dirty="0">
                <a:solidFill>
                  <a:schemeClr val="bg1"/>
                </a:solidFill>
              </a:endParaRPr>
            </a:p>
          </p:txBody>
        </p:sp>
      </p:grpSp>
      <p:grpSp>
        <p:nvGrpSpPr>
          <p:cNvPr id="7" name="Group 6"/>
          <p:cNvGrpSpPr/>
          <p:nvPr/>
        </p:nvGrpSpPr>
        <p:grpSpPr>
          <a:xfrm>
            <a:off x="661175" y="1828877"/>
            <a:ext cx="1664970" cy="4276118"/>
            <a:chOff x="661175" y="1828877"/>
            <a:chExt cx="1664970" cy="4276118"/>
          </a:xfrm>
        </p:grpSpPr>
        <p:sp>
          <p:nvSpPr>
            <p:cNvPr id="81" name="object 5"/>
            <p:cNvSpPr/>
            <p:nvPr/>
          </p:nvSpPr>
          <p:spPr>
            <a:xfrm>
              <a:off x="661175" y="5834485"/>
              <a:ext cx="1664970" cy="270510"/>
            </a:xfrm>
            <a:custGeom>
              <a:avLst/>
              <a:gdLst/>
              <a:ahLst/>
              <a:cxnLst/>
              <a:rect l="l" t="t" r="r" b="b"/>
              <a:pathLst>
                <a:path w="1664970" h="270510">
                  <a:moveTo>
                    <a:pt x="1626870" y="267969"/>
                  </a:moveTo>
                  <a:lnTo>
                    <a:pt x="33020" y="267969"/>
                  </a:lnTo>
                  <a:lnTo>
                    <a:pt x="34290" y="269239"/>
                  </a:lnTo>
                  <a:lnTo>
                    <a:pt x="39370" y="269239"/>
                  </a:lnTo>
                  <a:lnTo>
                    <a:pt x="41910" y="270509"/>
                  </a:lnTo>
                  <a:lnTo>
                    <a:pt x="1624330" y="269239"/>
                  </a:lnTo>
                  <a:lnTo>
                    <a:pt x="1626870" y="267969"/>
                  </a:lnTo>
                  <a:close/>
                </a:path>
                <a:path w="1664970" h="270510">
                  <a:moveTo>
                    <a:pt x="1630680" y="1269"/>
                  </a:moveTo>
                  <a:lnTo>
                    <a:pt x="33020" y="1269"/>
                  </a:lnTo>
                  <a:lnTo>
                    <a:pt x="30479" y="2539"/>
                  </a:lnTo>
                  <a:lnTo>
                    <a:pt x="27940" y="2539"/>
                  </a:lnTo>
                  <a:lnTo>
                    <a:pt x="26670" y="3809"/>
                  </a:lnTo>
                  <a:lnTo>
                    <a:pt x="19050" y="7619"/>
                  </a:lnTo>
                  <a:lnTo>
                    <a:pt x="16510" y="10159"/>
                  </a:lnTo>
                  <a:lnTo>
                    <a:pt x="13970" y="11429"/>
                  </a:lnTo>
                  <a:lnTo>
                    <a:pt x="12700" y="12699"/>
                  </a:lnTo>
                  <a:lnTo>
                    <a:pt x="11429" y="15239"/>
                  </a:lnTo>
                  <a:lnTo>
                    <a:pt x="8890" y="16509"/>
                  </a:lnTo>
                  <a:lnTo>
                    <a:pt x="7620" y="19049"/>
                  </a:lnTo>
                  <a:lnTo>
                    <a:pt x="6350" y="20319"/>
                  </a:lnTo>
                  <a:lnTo>
                    <a:pt x="5079" y="22859"/>
                  </a:lnTo>
                  <a:lnTo>
                    <a:pt x="5079" y="24129"/>
                  </a:lnTo>
                  <a:lnTo>
                    <a:pt x="1270" y="31749"/>
                  </a:lnTo>
                  <a:lnTo>
                    <a:pt x="1270" y="33019"/>
                  </a:lnTo>
                  <a:lnTo>
                    <a:pt x="0" y="35559"/>
                  </a:lnTo>
                  <a:lnTo>
                    <a:pt x="0" y="233679"/>
                  </a:lnTo>
                  <a:lnTo>
                    <a:pt x="1270" y="236219"/>
                  </a:lnTo>
                  <a:lnTo>
                    <a:pt x="1270" y="238759"/>
                  </a:lnTo>
                  <a:lnTo>
                    <a:pt x="3810" y="243839"/>
                  </a:lnTo>
                  <a:lnTo>
                    <a:pt x="5079" y="245109"/>
                  </a:lnTo>
                  <a:lnTo>
                    <a:pt x="5079" y="247649"/>
                  </a:lnTo>
                  <a:lnTo>
                    <a:pt x="6350" y="248919"/>
                  </a:lnTo>
                  <a:lnTo>
                    <a:pt x="7620" y="251459"/>
                  </a:lnTo>
                  <a:lnTo>
                    <a:pt x="19050" y="262889"/>
                  </a:lnTo>
                  <a:lnTo>
                    <a:pt x="24129" y="265429"/>
                  </a:lnTo>
                  <a:lnTo>
                    <a:pt x="26670" y="265429"/>
                  </a:lnTo>
                  <a:lnTo>
                    <a:pt x="27940" y="266699"/>
                  </a:lnTo>
                  <a:lnTo>
                    <a:pt x="30479" y="267969"/>
                  </a:lnTo>
                  <a:lnTo>
                    <a:pt x="1630680" y="267969"/>
                  </a:lnTo>
                  <a:lnTo>
                    <a:pt x="1633220" y="266699"/>
                  </a:lnTo>
                  <a:lnTo>
                    <a:pt x="1635759" y="266699"/>
                  </a:lnTo>
                  <a:lnTo>
                    <a:pt x="1638300" y="265429"/>
                  </a:lnTo>
                  <a:lnTo>
                    <a:pt x="1639570" y="264159"/>
                  </a:lnTo>
                  <a:lnTo>
                    <a:pt x="1644650" y="261619"/>
                  </a:lnTo>
                  <a:lnTo>
                    <a:pt x="1645920" y="260349"/>
                  </a:lnTo>
                  <a:lnTo>
                    <a:pt x="1648459" y="259079"/>
                  </a:lnTo>
                  <a:lnTo>
                    <a:pt x="1654809" y="252729"/>
                  </a:lnTo>
                  <a:lnTo>
                    <a:pt x="1656080" y="250189"/>
                  </a:lnTo>
                  <a:lnTo>
                    <a:pt x="1658620" y="247649"/>
                  </a:lnTo>
                  <a:lnTo>
                    <a:pt x="1661159" y="242569"/>
                  </a:lnTo>
                  <a:lnTo>
                    <a:pt x="1661159" y="241299"/>
                  </a:lnTo>
                  <a:lnTo>
                    <a:pt x="1663700" y="236219"/>
                  </a:lnTo>
                  <a:lnTo>
                    <a:pt x="1663700" y="231139"/>
                  </a:lnTo>
                  <a:lnTo>
                    <a:pt x="1664970" y="229869"/>
                  </a:lnTo>
                  <a:lnTo>
                    <a:pt x="1664970" y="224789"/>
                  </a:lnTo>
                  <a:lnTo>
                    <a:pt x="1663700" y="44449"/>
                  </a:lnTo>
                  <a:lnTo>
                    <a:pt x="1663700" y="38099"/>
                  </a:lnTo>
                  <a:lnTo>
                    <a:pt x="1662430" y="35559"/>
                  </a:lnTo>
                  <a:lnTo>
                    <a:pt x="1662430" y="31749"/>
                  </a:lnTo>
                  <a:lnTo>
                    <a:pt x="1659889" y="26669"/>
                  </a:lnTo>
                  <a:lnTo>
                    <a:pt x="1659889" y="24129"/>
                  </a:lnTo>
                  <a:lnTo>
                    <a:pt x="1658620" y="22859"/>
                  </a:lnTo>
                  <a:lnTo>
                    <a:pt x="1657350" y="20319"/>
                  </a:lnTo>
                  <a:lnTo>
                    <a:pt x="1656080" y="19049"/>
                  </a:lnTo>
                  <a:lnTo>
                    <a:pt x="1654809" y="16509"/>
                  </a:lnTo>
                  <a:lnTo>
                    <a:pt x="1652270" y="15239"/>
                  </a:lnTo>
                  <a:lnTo>
                    <a:pt x="1651000" y="13969"/>
                  </a:lnTo>
                  <a:lnTo>
                    <a:pt x="1649730" y="11429"/>
                  </a:lnTo>
                  <a:lnTo>
                    <a:pt x="1647189" y="10159"/>
                  </a:lnTo>
                  <a:lnTo>
                    <a:pt x="1645920" y="8889"/>
                  </a:lnTo>
                  <a:lnTo>
                    <a:pt x="1643380" y="7619"/>
                  </a:lnTo>
                  <a:lnTo>
                    <a:pt x="1642109" y="6349"/>
                  </a:lnTo>
                  <a:lnTo>
                    <a:pt x="1639570" y="5079"/>
                  </a:lnTo>
                  <a:lnTo>
                    <a:pt x="1638300" y="3809"/>
                  </a:lnTo>
                  <a:lnTo>
                    <a:pt x="1635759" y="3809"/>
                  </a:lnTo>
                  <a:lnTo>
                    <a:pt x="1630680" y="1269"/>
                  </a:lnTo>
                  <a:close/>
                </a:path>
                <a:path w="1664970" h="270510">
                  <a:moveTo>
                    <a:pt x="1624330" y="0"/>
                  </a:moveTo>
                  <a:lnTo>
                    <a:pt x="39370" y="0"/>
                  </a:lnTo>
                  <a:lnTo>
                    <a:pt x="36829" y="1269"/>
                  </a:lnTo>
                  <a:lnTo>
                    <a:pt x="1626870" y="1269"/>
                  </a:lnTo>
                  <a:lnTo>
                    <a:pt x="1624330" y="0"/>
                  </a:lnTo>
                  <a:close/>
                </a:path>
              </a:pathLst>
            </a:custGeom>
            <a:solidFill>
              <a:srgbClr val="000000"/>
            </a:solidFill>
          </p:spPr>
          <p:txBody>
            <a:bodyPr wrap="square" lIns="0" tIns="0" rIns="0" bIns="0" rtlCol="0"/>
            <a:lstStyle/>
            <a:p>
              <a:r>
                <a:rPr lang="en-US" dirty="0">
                  <a:solidFill>
                    <a:schemeClr val="bg1"/>
                  </a:solidFill>
                </a:rPr>
                <a:t>Servers</a:t>
              </a:r>
              <a:endParaRPr dirty="0">
                <a:solidFill>
                  <a:schemeClr val="bg1"/>
                </a:solidFill>
              </a:endParaRPr>
            </a:p>
          </p:txBody>
        </p:sp>
        <p:sp>
          <p:nvSpPr>
            <p:cNvPr id="85" name="object 9"/>
            <p:cNvSpPr/>
            <p:nvPr/>
          </p:nvSpPr>
          <p:spPr>
            <a:xfrm>
              <a:off x="661175" y="5482064"/>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654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6870" y="0"/>
                  </a:moveTo>
                  <a:lnTo>
                    <a:pt x="36829" y="0"/>
                  </a:lnTo>
                  <a:lnTo>
                    <a:pt x="34290" y="1270"/>
                  </a:lnTo>
                  <a:lnTo>
                    <a:pt x="1629409" y="1270"/>
                  </a:lnTo>
                  <a:lnTo>
                    <a:pt x="1626870" y="0"/>
                  </a:lnTo>
                  <a:close/>
                </a:path>
              </a:pathLst>
            </a:custGeom>
            <a:solidFill>
              <a:srgbClr val="000000"/>
            </a:solidFill>
          </p:spPr>
          <p:txBody>
            <a:bodyPr wrap="square" lIns="0" tIns="0" rIns="0" bIns="0" rtlCol="0"/>
            <a:lstStyle/>
            <a:p>
              <a:r>
                <a:rPr lang="en-US" dirty="0">
                  <a:solidFill>
                    <a:schemeClr val="bg1"/>
                  </a:solidFill>
                </a:rPr>
                <a:t>Storage</a:t>
              </a:r>
              <a:endParaRPr dirty="0">
                <a:solidFill>
                  <a:schemeClr val="bg1"/>
                </a:solidFill>
              </a:endParaRPr>
            </a:p>
          </p:txBody>
        </p:sp>
        <p:sp>
          <p:nvSpPr>
            <p:cNvPr id="89" name="object 13"/>
            <p:cNvSpPr/>
            <p:nvPr/>
          </p:nvSpPr>
          <p:spPr>
            <a:xfrm>
              <a:off x="661175" y="5129647"/>
              <a:ext cx="1664970" cy="269240"/>
            </a:xfrm>
            <a:custGeom>
              <a:avLst/>
              <a:gdLst/>
              <a:ahLst/>
              <a:cxnLst/>
              <a:rect l="l" t="t" r="r" b="b"/>
              <a:pathLst>
                <a:path w="1664970" h="269239">
                  <a:moveTo>
                    <a:pt x="1626870" y="267969"/>
                  </a:moveTo>
                  <a:lnTo>
                    <a:pt x="33020" y="267969"/>
                  </a:lnTo>
                  <a:lnTo>
                    <a:pt x="34290" y="269239"/>
                  </a:lnTo>
                  <a:lnTo>
                    <a:pt x="1624330" y="269239"/>
                  </a:lnTo>
                  <a:lnTo>
                    <a:pt x="1626870" y="267969"/>
                  </a:lnTo>
                  <a:close/>
                </a:path>
                <a:path w="1664970" h="269239">
                  <a:moveTo>
                    <a:pt x="1630680" y="1269"/>
                  </a:moveTo>
                  <a:lnTo>
                    <a:pt x="33020" y="1269"/>
                  </a:lnTo>
                  <a:lnTo>
                    <a:pt x="30479" y="2539"/>
                  </a:lnTo>
                  <a:lnTo>
                    <a:pt x="27940" y="2539"/>
                  </a:lnTo>
                  <a:lnTo>
                    <a:pt x="26670" y="3809"/>
                  </a:lnTo>
                  <a:lnTo>
                    <a:pt x="19050" y="7619"/>
                  </a:lnTo>
                  <a:lnTo>
                    <a:pt x="16510" y="10159"/>
                  </a:lnTo>
                  <a:lnTo>
                    <a:pt x="13970" y="11429"/>
                  </a:lnTo>
                  <a:lnTo>
                    <a:pt x="12700" y="12699"/>
                  </a:lnTo>
                  <a:lnTo>
                    <a:pt x="11429" y="15239"/>
                  </a:lnTo>
                  <a:lnTo>
                    <a:pt x="8890" y="16509"/>
                  </a:lnTo>
                  <a:lnTo>
                    <a:pt x="7620" y="19049"/>
                  </a:lnTo>
                  <a:lnTo>
                    <a:pt x="6350" y="20319"/>
                  </a:lnTo>
                  <a:lnTo>
                    <a:pt x="5079" y="22859"/>
                  </a:lnTo>
                  <a:lnTo>
                    <a:pt x="5079" y="24129"/>
                  </a:lnTo>
                  <a:lnTo>
                    <a:pt x="1270" y="31749"/>
                  </a:lnTo>
                  <a:lnTo>
                    <a:pt x="1270" y="33019"/>
                  </a:lnTo>
                  <a:lnTo>
                    <a:pt x="0" y="35559"/>
                  </a:lnTo>
                  <a:lnTo>
                    <a:pt x="0" y="233679"/>
                  </a:lnTo>
                  <a:lnTo>
                    <a:pt x="1270" y="236219"/>
                  </a:lnTo>
                  <a:lnTo>
                    <a:pt x="1270" y="238759"/>
                  </a:lnTo>
                  <a:lnTo>
                    <a:pt x="3810" y="243839"/>
                  </a:lnTo>
                  <a:lnTo>
                    <a:pt x="5079" y="245109"/>
                  </a:lnTo>
                  <a:lnTo>
                    <a:pt x="5079" y="247649"/>
                  </a:lnTo>
                  <a:lnTo>
                    <a:pt x="6350" y="248919"/>
                  </a:lnTo>
                  <a:lnTo>
                    <a:pt x="7620" y="251459"/>
                  </a:lnTo>
                  <a:lnTo>
                    <a:pt x="19050" y="262889"/>
                  </a:lnTo>
                  <a:lnTo>
                    <a:pt x="24129" y="265429"/>
                  </a:lnTo>
                  <a:lnTo>
                    <a:pt x="26670" y="265429"/>
                  </a:lnTo>
                  <a:lnTo>
                    <a:pt x="27940" y="266699"/>
                  </a:lnTo>
                  <a:lnTo>
                    <a:pt x="30479" y="267969"/>
                  </a:lnTo>
                  <a:lnTo>
                    <a:pt x="1630680" y="267969"/>
                  </a:lnTo>
                  <a:lnTo>
                    <a:pt x="1633220" y="266699"/>
                  </a:lnTo>
                  <a:lnTo>
                    <a:pt x="1635759" y="266699"/>
                  </a:lnTo>
                  <a:lnTo>
                    <a:pt x="1638300" y="265429"/>
                  </a:lnTo>
                  <a:lnTo>
                    <a:pt x="1639570" y="264159"/>
                  </a:lnTo>
                  <a:lnTo>
                    <a:pt x="1644650" y="261619"/>
                  </a:lnTo>
                  <a:lnTo>
                    <a:pt x="1645920" y="260349"/>
                  </a:lnTo>
                  <a:lnTo>
                    <a:pt x="1648459" y="259079"/>
                  </a:lnTo>
                  <a:lnTo>
                    <a:pt x="1654809" y="252729"/>
                  </a:lnTo>
                  <a:lnTo>
                    <a:pt x="1656080" y="250189"/>
                  </a:lnTo>
                  <a:lnTo>
                    <a:pt x="1658620" y="247649"/>
                  </a:lnTo>
                  <a:lnTo>
                    <a:pt x="1661159" y="242569"/>
                  </a:lnTo>
                  <a:lnTo>
                    <a:pt x="1661159" y="241299"/>
                  </a:lnTo>
                  <a:lnTo>
                    <a:pt x="1663700" y="236219"/>
                  </a:lnTo>
                  <a:lnTo>
                    <a:pt x="1663700" y="231139"/>
                  </a:lnTo>
                  <a:lnTo>
                    <a:pt x="1664970" y="229869"/>
                  </a:lnTo>
                  <a:lnTo>
                    <a:pt x="1664970" y="224789"/>
                  </a:lnTo>
                  <a:lnTo>
                    <a:pt x="1663700" y="44449"/>
                  </a:lnTo>
                  <a:lnTo>
                    <a:pt x="1663700" y="38099"/>
                  </a:lnTo>
                  <a:lnTo>
                    <a:pt x="1662430" y="35559"/>
                  </a:lnTo>
                  <a:lnTo>
                    <a:pt x="1662430" y="31749"/>
                  </a:lnTo>
                  <a:lnTo>
                    <a:pt x="1659889" y="26669"/>
                  </a:lnTo>
                  <a:lnTo>
                    <a:pt x="1659889" y="24129"/>
                  </a:lnTo>
                  <a:lnTo>
                    <a:pt x="1658620" y="22859"/>
                  </a:lnTo>
                  <a:lnTo>
                    <a:pt x="1657350" y="20319"/>
                  </a:lnTo>
                  <a:lnTo>
                    <a:pt x="1656080" y="19049"/>
                  </a:lnTo>
                  <a:lnTo>
                    <a:pt x="1654809" y="16509"/>
                  </a:lnTo>
                  <a:lnTo>
                    <a:pt x="1652270" y="15239"/>
                  </a:lnTo>
                  <a:lnTo>
                    <a:pt x="1651000" y="13969"/>
                  </a:lnTo>
                  <a:lnTo>
                    <a:pt x="1649730" y="11429"/>
                  </a:lnTo>
                  <a:lnTo>
                    <a:pt x="1647189" y="10159"/>
                  </a:lnTo>
                  <a:lnTo>
                    <a:pt x="1645920" y="8889"/>
                  </a:lnTo>
                  <a:lnTo>
                    <a:pt x="1643380" y="7619"/>
                  </a:lnTo>
                  <a:lnTo>
                    <a:pt x="1642109" y="6349"/>
                  </a:lnTo>
                  <a:lnTo>
                    <a:pt x="1639570" y="5079"/>
                  </a:lnTo>
                  <a:lnTo>
                    <a:pt x="1638300" y="3809"/>
                  </a:lnTo>
                  <a:lnTo>
                    <a:pt x="1635759" y="3809"/>
                  </a:lnTo>
                  <a:lnTo>
                    <a:pt x="1630680" y="1269"/>
                  </a:lnTo>
                  <a:close/>
                </a:path>
                <a:path w="1664970" h="269239">
                  <a:moveTo>
                    <a:pt x="1624330" y="0"/>
                  </a:moveTo>
                  <a:lnTo>
                    <a:pt x="39370" y="0"/>
                  </a:lnTo>
                  <a:lnTo>
                    <a:pt x="36829" y="1269"/>
                  </a:lnTo>
                  <a:lnTo>
                    <a:pt x="1626870" y="1269"/>
                  </a:lnTo>
                  <a:lnTo>
                    <a:pt x="1624330" y="0"/>
                  </a:lnTo>
                  <a:close/>
                </a:path>
              </a:pathLst>
            </a:custGeom>
            <a:solidFill>
              <a:srgbClr val="000000"/>
            </a:solidFill>
          </p:spPr>
          <p:txBody>
            <a:bodyPr wrap="square" lIns="0" tIns="0" rIns="0" bIns="0" rtlCol="0"/>
            <a:lstStyle/>
            <a:p>
              <a:r>
                <a:rPr lang="en-US" dirty="0">
                  <a:solidFill>
                    <a:schemeClr val="bg1"/>
                  </a:solidFill>
                </a:rPr>
                <a:t>Virtualization</a:t>
              </a:r>
              <a:endParaRPr dirty="0">
                <a:solidFill>
                  <a:schemeClr val="bg1"/>
                </a:solidFill>
              </a:endParaRPr>
            </a:p>
          </p:txBody>
        </p:sp>
        <p:sp>
          <p:nvSpPr>
            <p:cNvPr id="93" name="object 17"/>
            <p:cNvSpPr/>
            <p:nvPr/>
          </p:nvSpPr>
          <p:spPr>
            <a:xfrm>
              <a:off x="661175" y="4777230"/>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527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6870" y="0"/>
                  </a:moveTo>
                  <a:lnTo>
                    <a:pt x="36829" y="0"/>
                  </a:lnTo>
                  <a:lnTo>
                    <a:pt x="34290" y="1270"/>
                  </a:lnTo>
                  <a:lnTo>
                    <a:pt x="1629409" y="1270"/>
                  </a:lnTo>
                  <a:lnTo>
                    <a:pt x="1626870" y="0"/>
                  </a:lnTo>
                  <a:close/>
                </a:path>
              </a:pathLst>
            </a:custGeom>
            <a:solidFill>
              <a:srgbClr val="000000"/>
            </a:solidFill>
          </p:spPr>
          <p:txBody>
            <a:bodyPr wrap="square" lIns="0" tIns="0" rIns="0" bIns="0" rtlCol="0"/>
            <a:lstStyle/>
            <a:p>
              <a:r>
                <a:rPr lang="en-US" dirty="0">
                  <a:solidFill>
                    <a:schemeClr val="bg1"/>
                  </a:solidFill>
                </a:rPr>
                <a:t>Networking</a:t>
              </a:r>
              <a:endParaRPr dirty="0">
                <a:solidFill>
                  <a:schemeClr val="bg1"/>
                </a:solidFill>
              </a:endParaRPr>
            </a:p>
          </p:txBody>
        </p:sp>
        <p:sp>
          <p:nvSpPr>
            <p:cNvPr id="97" name="object 21"/>
            <p:cNvSpPr/>
            <p:nvPr/>
          </p:nvSpPr>
          <p:spPr>
            <a:xfrm>
              <a:off x="661175" y="4424813"/>
              <a:ext cx="1664970" cy="269240"/>
            </a:xfrm>
            <a:custGeom>
              <a:avLst/>
              <a:gdLst/>
              <a:ahLst/>
              <a:cxnLst/>
              <a:rect l="l" t="t" r="r" b="b"/>
              <a:pathLst>
                <a:path w="1664970" h="269239">
                  <a:moveTo>
                    <a:pt x="1629409" y="266700"/>
                  </a:moveTo>
                  <a:lnTo>
                    <a:pt x="30479" y="266700"/>
                  </a:lnTo>
                  <a:lnTo>
                    <a:pt x="33020" y="267969"/>
                  </a:lnTo>
                  <a:lnTo>
                    <a:pt x="36829" y="267969"/>
                  </a:lnTo>
                  <a:lnTo>
                    <a:pt x="39370" y="269239"/>
                  </a:lnTo>
                  <a:lnTo>
                    <a:pt x="1626870" y="267969"/>
                  </a:lnTo>
                  <a:lnTo>
                    <a:pt x="1629409" y="266700"/>
                  </a:lnTo>
                  <a:close/>
                </a:path>
                <a:path w="1664970" h="269239">
                  <a:moveTo>
                    <a:pt x="1642109" y="5079"/>
                  </a:moveTo>
                  <a:lnTo>
                    <a:pt x="21590" y="5079"/>
                  </a:lnTo>
                  <a:lnTo>
                    <a:pt x="19050" y="6350"/>
                  </a:lnTo>
                  <a:lnTo>
                    <a:pt x="6350" y="19050"/>
                  </a:lnTo>
                  <a:lnTo>
                    <a:pt x="5079" y="21589"/>
                  </a:lnTo>
                  <a:lnTo>
                    <a:pt x="5079" y="24129"/>
                  </a:lnTo>
                  <a:lnTo>
                    <a:pt x="3810" y="26669"/>
                  </a:lnTo>
                  <a:lnTo>
                    <a:pt x="2540" y="27939"/>
                  </a:lnTo>
                  <a:lnTo>
                    <a:pt x="1270" y="30479"/>
                  </a:lnTo>
                  <a:lnTo>
                    <a:pt x="1270" y="33019"/>
                  </a:lnTo>
                  <a:lnTo>
                    <a:pt x="0" y="34289"/>
                  </a:lnTo>
                  <a:lnTo>
                    <a:pt x="0" y="233679"/>
                  </a:lnTo>
                  <a:lnTo>
                    <a:pt x="1270" y="236219"/>
                  </a:lnTo>
                  <a:lnTo>
                    <a:pt x="1270" y="237489"/>
                  </a:lnTo>
                  <a:lnTo>
                    <a:pt x="5079" y="245109"/>
                  </a:lnTo>
                  <a:lnTo>
                    <a:pt x="5079" y="246379"/>
                  </a:lnTo>
                  <a:lnTo>
                    <a:pt x="6350" y="248919"/>
                  </a:lnTo>
                  <a:lnTo>
                    <a:pt x="7620" y="250189"/>
                  </a:lnTo>
                  <a:lnTo>
                    <a:pt x="8890" y="252729"/>
                  </a:lnTo>
                  <a:lnTo>
                    <a:pt x="11429" y="254000"/>
                  </a:lnTo>
                  <a:lnTo>
                    <a:pt x="12700" y="255269"/>
                  </a:lnTo>
                  <a:lnTo>
                    <a:pt x="13970" y="257809"/>
                  </a:lnTo>
                  <a:lnTo>
                    <a:pt x="16510" y="259079"/>
                  </a:lnTo>
                  <a:lnTo>
                    <a:pt x="19050" y="261619"/>
                  </a:lnTo>
                  <a:lnTo>
                    <a:pt x="26670" y="265429"/>
                  </a:lnTo>
                  <a:lnTo>
                    <a:pt x="27940" y="266700"/>
                  </a:lnTo>
                  <a:lnTo>
                    <a:pt x="1633220" y="266700"/>
                  </a:lnTo>
                  <a:lnTo>
                    <a:pt x="1638300" y="264159"/>
                  </a:lnTo>
                  <a:lnTo>
                    <a:pt x="1639570" y="264159"/>
                  </a:lnTo>
                  <a:lnTo>
                    <a:pt x="1644650" y="261619"/>
                  </a:lnTo>
                  <a:lnTo>
                    <a:pt x="1645920" y="260350"/>
                  </a:lnTo>
                  <a:lnTo>
                    <a:pt x="1648459" y="259079"/>
                  </a:lnTo>
                  <a:lnTo>
                    <a:pt x="1649730" y="256539"/>
                  </a:lnTo>
                  <a:lnTo>
                    <a:pt x="1651000" y="255269"/>
                  </a:lnTo>
                  <a:lnTo>
                    <a:pt x="1653539" y="254000"/>
                  </a:lnTo>
                  <a:lnTo>
                    <a:pt x="1654809" y="251459"/>
                  </a:lnTo>
                  <a:lnTo>
                    <a:pt x="1656080" y="250189"/>
                  </a:lnTo>
                  <a:lnTo>
                    <a:pt x="1657350" y="247650"/>
                  </a:lnTo>
                  <a:lnTo>
                    <a:pt x="1658620" y="246379"/>
                  </a:lnTo>
                  <a:lnTo>
                    <a:pt x="1659889" y="243839"/>
                  </a:lnTo>
                  <a:lnTo>
                    <a:pt x="1661159" y="242569"/>
                  </a:lnTo>
                  <a:lnTo>
                    <a:pt x="1661159" y="240029"/>
                  </a:lnTo>
                  <a:lnTo>
                    <a:pt x="1662430" y="237489"/>
                  </a:lnTo>
                  <a:lnTo>
                    <a:pt x="1663700" y="236219"/>
                  </a:lnTo>
                  <a:lnTo>
                    <a:pt x="1663700" y="231139"/>
                  </a:lnTo>
                  <a:lnTo>
                    <a:pt x="1664970" y="228600"/>
                  </a:lnTo>
                  <a:lnTo>
                    <a:pt x="1664970" y="223519"/>
                  </a:lnTo>
                  <a:lnTo>
                    <a:pt x="1663700" y="44450"/>
                  </a:lnTo>
                  <a:lnTo>
                    <a:pt x="1663700" y="36829"/>
                  </a:lnTo>
                  <a:lnTo>
                    <a:pt x="1662430" y="34289"/>
                  </a:lnTo>
                  <a:lnTo>
                    <a:pt x="1662430" y="30479"/>
                  </a:lnTo>
                  <a:lnTo>
                    <a:pt x="1661159" y="27939"/>
                  </a:lnTo>
                  <a:lnTo>
                    <a:pt x="1659889" y="26669"/>
                  </a:lnTo>
                  <a:lnTo>
                    <a:pt x="1659889" y="24129"/>
                  </a:lnTo>
                  <a:lnTo>
                    <a:pt x="1658620" y="21589"/>
                  </a:lnTo>
                  <a:lnTo>
                    <a:pt x="1657350" y="20319"/>
                  </a:lnTo>
                  <a:lnTo>
                    <a:pt x="1656080" y="17779"/>
                  </a:lnTo>
                  <a:lnTo>
                    <a:pt x="1645920" y="7619"/>
                  </a:lnTo>
                  <a:lnTo>
                    <a:pt x="1643380" y="6350"/>
                  </a:lnTo>
                  <a:lnTo>
                    <a:pt x="1642109" y="5079"/>
                  </a:lnTo>
                  <a:close/>
                </a:path>
                <a:path w="1664970" h="269239">
                  <a:moveTo>
                    <a:pt x="1633220" y="1269"/>
                  </a:moveTo>
                  <a:lnTo>
                    <a:pt x="30479" y="1269"/>
                  </a:lnTo>
                  <a:lnTo>
                    <a:pt x="27940" y="2539"/>
                  </a:lnTo>
                  <a:lnTo>
                    <a:pt x="26670" y="3810"/>
                  </a:lnTo>
                  <a:lnTo>
                    <a:pt x="24129" y="5079"/>
                  </a:lnTo>
                  <a:lnTo>
                    <a:pt x="1639570" y="5079"/>
                  </a:lnTo>
                  <a:lnTo>
                    <a:pt x="1638300" y="3810"/>
                  </a:lnTo>
                  <a:lnTo>
                    <a:pt x="1633220" y="1269"/>
                  </a:lnTo>
                  <a:close/>
                </a:path>
                <a:path w="1664970" h="269239">
                  <a:moveTo>
                    <a:pt x="1629409" y="0"/>
                  </a:moveTo>
                  <a:lnTo>
                    <a:pt x="34290" y="0"/>
                  </a:lnTo>
                  <a:lnTo>
                    <a:pt x="33020" y="1269"/>
                  </a:lnTo>
                  <a:lnTo>
                    <a:pt x="1630680" y="1269"/>
                  </a:lnTo>
                  <a:lnTo>
                    <a:pt x="1629409" y="0"/>
                  </a:lnTo>
                  <a:close/>
                </a:path>
              </a:pathLst>
            </a:custGeom>
            <a:solidFill>
              <a:srgbClr val="000000"/>
            </a:solidFill>
          </p:spPr>
          <p:txBody>
            <a:bodyPr wrap="square" lIns="0" tIns="0" rIns="0" bIns="0" rtlCol="0"/>
            <a:lstStyle/>
            <a:p>
              <a:r>
                <a:rPr lang="en-US" dirty="0">
                  <a:solidFill>
                    <a:schemeClr val="bg1"/>
                  </a:solidFill>
                </a:rPr>
                <a:t>O/S</a:t>
              </a:r>
              <a:endParaRPr dirty="0">
                <a:solidFill>
                  <a:schemeClr val="bg1"/>
                </a:solidFill>
              </a:endParaRPr>
            </a:p>
          </p:txBody>
        </p:sp>
        <p:sp>
          <p:nvSpPr>
            <p:cNvPr id="101" name="object 25"/>
            <p:cNvSpPr/>
            <p:nvPr/>
          </p:nvSpPr>
          <p:spPr>
            <a:xfrm>
              <a:off x="661175" y="4072396"/>
              <a:ext cx="1664970" cy="269240"/>
            </a:xfrm>
            <a:custGeom>
              <a:avLst/>
              <a:gdLst/>
              <a:ahLst/>
              <a:cxnLst/>
              <a:rect l="l" t="t" r="r" b="b"/>
              <a:pathLst>
                <a:path w="1664970" h="269239">
                  <a:moveTo>
                    <a:pt x="1626870" y="267970"/>
                  </a:moveTo>
                  <a:lnTo>
                    <a:pt x="33020" y="267970"/>
                  </a:lnTo>
                  <a:lnTo>
                    <a:pt x="34290" y="269239"/>
                  </a:lnTo>
                  <a:lnTo>
                    <a:pt x="1624330" y="269239"/>
                  </a:lnTo>
                  <a:lnTo>
                    <a:pt x="1626870" y="267970"/>
                  </a:lnTo>
                  <a:close/>
                </a:path>
                <a:path w="1664970" h="269239">
                  <a:moveTo>
                    <a:pt x="1630680" y="1270"/>
                  </a:moveTo>
                  <a:lnTo>
                    <a:pt x="33020" y="1270"/>
                  </a:lnTo>
                  <a:lnTo>
                    <a:pt x="30479" y="2539"/>
                  </a:lnTo>
                  <a:lnTo>
                    <a:pt x="27940" y="2539"/>
                  </a:lnTo>
                  <a:lnTo>
                    <a:pt x="26670" y="3810"/>
                  </a:lnTo>
                  <a:lnTo>
                    <a:pt x="19050" y="7620"/>
                  </a:lnTo>
                  <a:lnTo>
                    <a:pt x="16510" y="10160"/>
                  </a:lnTo>
                  <a:lnTo>
                    <a:pt x="13970" y="11429"/>
                  </a:lnTo>
                  <a:lnTo>
                    <a:pt x="12700" y="12700"/>
                  </a:lnTo>
                  <a:lnTo>
                    <a:pt x="11429" y="15239"/>
                  </a:lnTo>
                  <a:lnTo>
                    <a:pt x="8890" y="16510"/>
                  </a:lnTo>
                  <a:lnTo>
                    <a:pt x="7620" y="19050"/>
                  </a:lnTo>
                  <a:lnTo>
                    <a:pt x="6350" y="20320"/>
                  </a:lnTo>
                  <a:lnTo>
                    <a:pt x="5079" y="22860"/>
                  </a:lnTo>
                  <a:lnTo>
                    <a:pt x="5079" y="24129"/>
                  </a:lnTo>
                  <a:lnTo>
                    <a:pt x="2540" y="29210"/>
                  </a:lnTo>
                  <a:lnTo>
                    <a:pt x="1270" y="30479"/>
                  </a:lnTo>
                  <a:lnTo>
                    <a:pt x="1270" y="33020"/>
                  </a:lnTo>
                  <a:lnTo>
                    <a:pt x="0" y="35560"/>
                  </a:lnTo>
                  <a:lnTo>
                    <a:pt x="0" y="233679"/>
                  </a:lnTo>
                  <a:lnTo>
                    <a:pt x="1270" y="236220"/>
                  </a:lnTo>
                  <a:lnTo>
                    <a:pt x="1270" y="238760"/>
                  </a:lnTo>
                  <a:lnTo>
                    <a:pt x="2540" y="241300"/>
                  </a:lnTo>
                  <a:lnTo>
                    <a:pt x="3810" y="242570"/>
                  </a:lnTo>
                  <a:lnTo>
                    <a:pt x="5079" y="245110"/>
                  </a:lnTo>
                  <a:lnTo>
                    <a:pt x="5079" y="247650"/>
                  </a:lnTo>
                  <a:lnTo>
                    <a:pt x="6350" y="248920"/>
                  </a:lnTo>
                  <a:lnTo>
                    <a:pt x="7620" y="251460"/>
                  </a:lnTo>
                  <a:lnTo>
                    <a:pt x="13970" y="257810"/>
                  </a:lnTo>
                  <a:lnTo>
                    <a:pt x="16510" y="259079"/>
                  </a:lnTo>
                  <a:lnTo>
                    <a:pt x="17779" y="261620"/>
                  </a:lnTo>
                  <a:lnTo>
                    <a:pt x="19050" y="262889"/>
                  </a:lnTo>
                  <a:lnTo>
                    <a:pt x="21590" y="264160"/>
                  </a:lnTo>
                  <a:lnTo>
                    <a:pt x="24129" y="264160"/>
                  </a:lnTo>
                  <a:lnTo>
                    <a:pt x="26670" y="265429"/>
                  </a:lnTo>
                  <a:lnTo>
                    <a:pt x="27940" y="266700"/>
                  </a:lnTo>
                  <a:lnTo>
                    <a:pt x="30479" y="267970"/>
                  </a:lnTo>
                  <a:lnTo>
                    <a:pt x="1630680" y="267970"/>
                  </a:lnTo>
                  <a:lnTo>
                    <a:pt x="1633220" y="266700"/>
                  </a:lnTo>
                  <a:lnTo>
                    <a:pt x="1635759" y="266700"/>
                  </a:lnTo>
                  <a:lnTo>
                    <a:pt x="1638300" y="265429"/>
                  </a:lnTo>
                  <a:lnTo>
                    <a:pt x="1639570" y="264160"/>
                  </a:lnTo>
                  <a:lnTo>
                    <a:pt x="1644650" y="261620"/>
                  </a:lnTo>
                  <a:lnTo>
                    <a:pt x="1645920" y="260350"/>
                  </a:lnTo>
                  <a:lnTo>
                    <a:pt x="1648459" y="259079"/>
                  </a:lnTo>
                  <a:lnTo>
                    <a:pt x="1654809" y="252729"/>
                  </a:lnTo>
                  <a:lnTo>
                    <a:pt x="1656080" y="250189"/>
                  </a:lnTo>
                  <a:lnTo>
                    <a:pt x="1658620" y="247650"/>
                  </a:lnTo>
                  <a:lnTo>
                    <a:pt x="1661159" y="242570"/>
                  </a:lnTo>
                  <a:lnTo>
                    <a:pt x="1661159" y="240029"/>
                  </a:lnTo>
                  <a:lnTo>
                    <a:pt x="1662430" y="238760"/>
                  </a:lnTo>
                  <a:lnTo>
                    <a:pt x="1663700" y="236220"/>
                  </a:lnTo>
                  <a:lnTo>
                    <a:pt x="1663700" y="231139"/>
                  </a:lnTo>
                  <a:lnTo>
                    <a:pt x="1664970" y="229870"/>
                  </a:lnTo>
                  <a:lnTo>
                    <a:pt x="1664970" y="224789"/>
                  </a:lnTo>
                  <a:lnTo>
                    <a:pt x="1663700" y="44450"/>
                  </a:lnTo>
                  <a:lnTo>
                    <a:pt x="1663700" y="38100"/>
                  </a:lnTo>
                  <a:lnTo>
                    <a:pt x="1662430" y="35560"/>
                  </a:lnTo>
                  <a:lnTo>
                    <a:pt x="1662430" y="30479"/>
                  </a:lnTo>
                  <a:lnTo>
                    <a:pt x="1661159" y="29210"/>
                  </a:lnTo>
                  <a:lnTo>
                    <a:pt x="1659889" y="26670"/>
                  </a:lnTo>
                  <a:lnTo>
                    <a:pt x="1659889" y="24129"/>
                  </a:lnTo>
                  <a:lnTo>
                    <a:pt x="1658620" y="22860"/>
                  </a:lnTo>
                  <a:lnTo>
                    <a:pt x="1657350" y="20320"/>
                  </a:lnTo>
                  <a:lnTo>
                    <a:pt x="1656080" y="19050"/>
                  </a:lnTo>
                  <a:lnTo>
                    <a:pt x="1654809" y="16510"/>
                  </a:lnTo>
                  <a:lnTo>
                    <a:pt x="1652270" y="15239"/>
                  </a:lnTo>
                  <a:lnTo>
                    <a:pt x="1651000" y="13970"/>
                  </a:lnTo>
                  <a:lnTo>
                    <a:pt x="1649730" y="11429"/>
                  </a:lnTo>
                  <a:lnTo>
                    <a:pt x="1647189" y="10160"/>
                  </a:lnTo>
                  <a:lnTo>
                    <a:pt x="1645920" y="8889"/>
                  </a:lnTo>
                  <a:lnTo>
                    <a:pt x="1643380" y="7620"/>
                  </a:lnTo>
                  <a:lnTo>
                    <a:pt x="1642109" y="6350"/>
                  </a:lnTo>
                  <a:lnTo>
                    <a:pt x="1639570" y="5079"/>
                  </a:lnTo>
                  <a:lnTo>
                    <a:pt x="1638300" y="3810"/>
                  </a:lnTo>
                  <a:lnTo>
                    <a:pt x="1635759" y="3810"/>
                  </a:lnTo>
                  <a:lnTo>
                    <a:pt x="1630680" y="1270"/>
                  </a:lnTo>
                  <a:close/>
                </a:path>
                <a:path w="1664970" h="269239">
                  <a:moveTo>
                    <a:pt x="1624330" y="0"/>
                  </a:moveTo>
                  <a:lnTo>
                    <a:pt x="39370" y="0"/>
                  </a:lnTo>
                  <a:lnTo>
                    <a:pt x="36829" y="1270"/>
                  </a:lnTo>
                  <a:lnTo>
                    <a:pt x="1626870" y="1270"/>
                  </a:lnTo>
                  <a:lnTo>
                    <a:pt x="1624330" y="0"/>
                  </a:lnTo>
                  <a:close/>
                </a:path>
              </a:pathLst>
            </a:custGeom>
            <a:solidFill>
              <a:srgbClr val="000000"/>
            </a:solidFill>
          </p:spPr>
          <p:txBody>
            <a:bodyPr wrap="square" lIns="0" tIns="0" rIns="0" bIns="0" rtlCol="0"/>
            <a:lstStyle/>
            <a:p>
              <a:r>
                <a:rPr lang="en-US" dirty="0">
                  <a:solidFill>
                    <a:schemeClr val="bg1"/>
                  </a:solidFill>
                </a:rPr>
                <a:t>Middleware</a:t>
              </a:r>
              <a:endParaRPr dirty="0">
                <a:solidFill>
                  <a:schemeClr val="bg1"/>
                </a:solidFill>
              </a:endParaRPr>
            </a:p>
          </p:txBody>
        </p:sp>
        <p:sp>
          <p:nvSpPr>
            <p:cNvPr id="105" name="object 29"/>
            <p:cNvSpPr/>
            <p:nvPr/>
          </p:nvSpPr>
          <p:spPr>
            <a:xfrm>
              <a:off x="661175" y="3719979"/>
              <a:ext cx="1664970" cy="269240"/>
            </a:xfrm>
            <a:custGeom>
              <a:avLst/>
              <a:gdLst/>
              <a:ahLst/>
              <a:cxnLst/>
              <a:rect l="l" t="t" r="r" b="b"/>
              <a:pathLst>
                <a:path w="1664970" h="269239">
                  <a:moveTo>
                    <a:pt x="1629409" y="266700"/>
                  </a:moveTo>
                  <a:lnTo>
                    <a:pt x="30479" y="266700"/>
                  </a:lnTo>
                  <a:lnTo>
                    <a:pt x="33020" y="267969"/>
                  </a:lnTo>
                  <a:lnTo>
                    <a:pt x="36829" y="267969"/>
                  </a:lnTo>
                  <a:lnTo>
                    <a:pt x="39370" y="269239"/>
                  </a:lnTo>
                  <a:lnTo>
                    <a:pt x="1626870" y="267969"/>
                  </a:lnTo>
                  <a:lnTo>
                    <a:pt x="1629409" y="266700"/>
                  </a:lnTo>
                  <a:close/>
                </a:path>
                <a:path w="1664970" h="269239">
                  <a:moveTo>
                    <a:pt x="1642109" y="5079"/>
                  </a:moveTo>
                  <a:lnTo>
                    <a:pt x="21590" y="5079"/>
                  </a:lnTo>
                  <a:lnTo>
                    <a:pt x="19050" y="6350"/>
                  </a:lnTo>
                  <a:lnTo>
                    <a:pt x="6350" y="19050"/>
                  </a:lnTo>
                  <a:lnTo>
                    <a:pt x="5079" y="21589"/>
                  </a:lnTo>
                  <a:lnTo>
                    <a:pt x="5079" y="24129"/>
                  </a:lnTo>
                  <a:lnTo>
                    <a:pt x="3810" y="26669"/>
                  </a:lnTo>
                  <a:lnTo>
                    <a:pt x="2540" y="27939"/>
                  </a:lnTo>
                  <a:lnTo>
                    <a:pt x="1270" y="30479"/>
                  </a:lnTo>
                  <a:lnTo>
                    <a:pt x="1270" y="33019"/>
                  </a:lnTo>
                  <a:lnTo>
                    <a:pt x="0" y="34289"/>
                  </a:lnTo>
                  <a:lnTo>
                    <a:pt x="0" y="233679"/>
                  </a:lnTo>
                  <a:lnTo>
                    <a:pt x="1270" y="234950"/>
                  </a:lnTo>
                  <a:lnTo>
                    <a:pt x="1270" y="237489"/>
                  </a:lnTo>
                  <a:lnTo>
                    <a:pt x="5079" y="245110"/>
                  </a:lnTo>
                  <a:lnTo>
                    <a:pt x="5079" y="246379"/>
                  </a:lnTo>
                  <a:lnTo>
                    <a:pt x="6350" y="248919"/>
                  </a:lnTo>
                  <a:lnTo>
                    <a:pt x="7620" y="250189"/>
                  </a:lnTo>
                  <a:lnTo>
                    <a:pt x="8890" y="252729"/>
                  </a:lnTo>
                  <a:lnTo>
                    <a:pt x="11429" y="254000"/>
                  </a:lnTo>
                  <a:lnTo>
                    <a:pt x="12700" y="255269"/>
                  </a:lnTo>
                  <a:lnTo>
                    <a:pt x="13970" y="257810"/>
                  </a:lnTo>
                  <a:lnTo>
                    <a:pt x="16510" y="259079"/>
                  </a:lnTo>
                  <a:lnTo>
                    <a:pt x="19050" y="261619"/>
                  </a:lnTo>
                  <a:lnTo>
                    <a:pt x="26670" y="265429"/>
                  </a:lnTo>
                  <a:lnTo>
                    <a:pt x="27940" y="266700"/>
                  </a:lnTo>
                  <a:lnTo>
                    <a:pt x="1633220" y="266700"/>
                  </a:lnTo>
                  <a:lnTo>
                    <a:pt x="1638300" y="264160"/>
                  </a:lnTo>
                  <a:lnTo>
                    <a:pt x="1639570" y="264160"/>
                  </a:lnTo>
                  <a:lnTo>
                    <a:pt x="1644650" y="261619"/>
                  </a:lnTo>
                  <a:lnTo>
                    <a:pt x="1645920" y="260350"/>
                  </a:lnTo>
                  <a:lnTo>
                    <a:pt x="1648459" y="259079"/>
                  </a:lnTo>
                  <a:lnTo>
                    <a:pt x="1649730" y="256539"/>
                  </a:lnTo>
                  <a:lnTo>
                    <a:pt x="1651000" y="255269"/>
                  </a:lnTo>
                  <a:lnTo>
                    <a:pt x="1653539" y="254000"/>
                  </a:lnTo>
                  <a:lnTo>
                    <a:pt x="1654809" y="251460"/>
                  </a:lnTo>
                  <a:lnTo>
                    <a:pt x="1656080" y="250189"/>
                  </a:lnTo>
                  <a:lnTo>
                    <a:pt x="1657350" y="247650"/>
                  </a:lnTo>
                  <a:lnTo>
                    <a:pt x="1658620" y="246379"/>
                  </a:lnTo>
                  <a:lnTo>
                    <a:pt x="1659889" y="243839"/>
                  </a:lnTo>
                  <a:lnTo>
                    <a:pt x="1661159" y="242569"/>
                  </a:lnTo>
                  <a:lnTo>
                    <a:pt x="1661159" y="240029"/>
                  </a:lnTo>
                  <a:lnTo>
                    <a:pt x="1663700" y="234950"/>
                  </a:lnTo>
                  <a:lnTo>
                    <a:pt x="1663700" y="231139"/>
                  </a:lnTo>
                  <a:lnTo>
                    <a:pt x="1664970" y="228600"/>
                  </a:lnTo>
                  <a:lnTo>
                    <a:pt x="1664970" y="223519"/>
                  </a:lnTo>
                  <a:lnTo>
                    <a:pt x="1663700" y="44450"/>
                  </a:lnTo>
                  <a:lnTo>
                    <a:pt x="1663700" y="36829"/>
                  </a:lnTo>
                  <a:lnTo>
                    <a:pt x="1662430" y="34289"/>
                  </a:lnTo>
                  <a:lnTo>
                    <a:pt x="1662430" y="30479"/>
                  </a:lnTo>
                  <a:lnTo>
                    <a:pt x="1661159" y="27939"/>
                  </a:lnTo>
                  <a:lnTo>
                    <a:pt x="1659889" y="26669"/>
                  </a:lnTo>
                  <a:lnTo>
                    <a:pt x="1659889" y="24129"/>
                  </a:lnTo>
                  <a:lnTo>
                    <a:pt x="1658620" y="21589"/>
                  </a:lnTo>
                  <a:lnTo>
                    <a:pt x="1657350" y="20319"/>
                  </a:lnTo>
                  <a:lnTo>
                    <a:pt x="1656080" y="17779"/>
                  </a:lnTo>
                  <a:lnTo>
                    <a:pt x="1645920" y="7619"/>
                  </a:lnTo>
                  <a:lnTo>
                    <a:pt x="1643380" y="6350"/>
                  </a:lnTo>
                  <a:lnTo>
                    <a:pt x="1642109" y="5079"/>
                  </a:lnTo>
                  <a:close/>
                </a:path>
                <a:path w="1664970" h="269239">
                  <a:moveTo>
                    <a:pt x="1633220" y="1269"/>
                  </a:moveTo>
                  <a:lnTo>
                    <a:pt x="30479" y="1269"/>
                  </a:lnTo>
                  <a:lnTo>
                    <a:pt x="27940" y="2539"/>
                  </a:lnTo>
                  <a:lnTo>
                    <a:pt x="26670" y="3810"/>
                  </a:lnTo>
                  <a:lnTo>
                    <a:pt x="24129" y="5079"/>
                  </a:lnTo>
                  <a:lnTo>
                    <a:pt x="1639570" y="5079"/>
                  </a:lnTo>
                  <a:lnTo>
                    <a:pt x="1638300" y="3810"/>
                  </a:lnTo>
                  <a:lnTo>
                    <a:pt x="1633220" y="1269"/>
                  </a:lnTo>
                  <a:close/>
                </a:path>
                <a:path w="1664970" h="269239">
                  <a:moveTo>
                    <a:pt x="1629409" y="0"/>
                  </a:moveTo>
                  <a:lnTo>
                    <a:pt x="34290" y="0"/>
                  </a:lnTo>
                  <a:lnTo>
                    <a:pt x="33020" y="1269"/>
                  </a:lnTo>
                  <a:lnTo>
                    <a:pt x="1630680" y="1269"/>
                  </a:lnTo>
                  <a:lnTo>
                    <a:pt x="1629409" y="0"/>
                  </a:lnTo>
                  <a:close/>
                </a:path>
              </a:pathLst>
            </a:custGeom>
            <a:solidFill>
              <a:srgbClr val="000000"/>
            </a:solidFill>
          </p:spPr>
          <p:txBody>
            <a:bodyPr wrap="square" lIns="0" tIns="0" rIns="0" bIns="0" rtlCol="0"/>
            <a:lstStyle/>
            <a:p>
              <a:r>
                <a:rPr lang="en-US" dirty="0">
                  <a:solidFill>
                    <a:schemeClr val="bg1"/>
                  </a:solidFill>
                </a:rPr>
                <a:t>Runtime</a:t>
              </a:r>
              <a:endParaRPr dirty="0">
                <a:solidFill>
                  <a:schemeClr val="bg1"/>
                </a:solidFill>
              </a:endParaRPr>
            </a:p>
          </p:txBody>
        </p:sp>
        <p:sp>
          <p:nvSpPr>
            <p:cNvPr id="109" name="object 33"/>
            <p:cNvSpPr/>
            <p:nvPr/>
          </p:nvSpPr>
          <p:spPr>
            <a:xfrm>
              <a:off x="661175" y="3367562"/>
              <a:ext cx="1664970" cy="269240"/>
            </a:xfrm>
            <a:custGeom>
              <a:avLst/>
              <a:gdLst/>
              <a:ahLst/>
              <a:cxnLst/>
              <a:rect l="l" t="t" r="r" b="b"/>
              <a:pathLst>
                <a:path w="1664970" h="269239">
                  <a:moveTo>
                    <a:pt x="1624330" y="267970"/>
                  </a:moveTo>
                  <a:lnTo>
                    <a:pt x="34290" y="267970"/>
                  </a:lnTo>
                  <a:lnTo>
                    <a:pt x="36829" y="269239"/>
                  </a:lnTo>
                  <a:lnTo>
                    <a:pt x="1621789" y="269239"/>
                  </a:lnTo>
                  <a:lnTo>
                    <a:pt x="1624330" y="267970"/>
                  </a:lnTo>
                  <a:close/>
                </a:path>
                <a:path w="1664970" h="269239">
                  <a:moveTo>
                    <a:pt x="1630680" y="1270"/>
                  </a:moveTo>
                  <a:lnTo>
                    <a:pt x="33020" y="1270"/>
                  </a:lnTo>
                  <a:lnTo>
                    <a:pt x="30479" y="2539"/>
                  </a:lnTo>
                  <a:lnTo>
                    <a:pt x="27940" y="2539"/>
                  </a:lnTo>
                  <a:lnTo>
                    <a:pt x="26670" y="3810"/>
                  </a:lnTo>
                  <a:lnTo>
                    <a:pt x="19050" y="7620"/>
                  </a:lnTo>
                  <a:lnTo>
                    <a:pt x="16510" y="10160"/>
                  </a:lnTo>
                  <a:lnTo>
                    <a:pt x="13970" y="11429"/>
                  </a:lnTo>
                  <a:lnTo>
                    <a:pt x="12700" y="12700"/>
                  </a:lnTo>
                  <a:lnTo>
                    <a:pt x="11429" y="15239"/>
                  </a:lnTo>
                  <a:lnTo>
                    <a:pt x="8890" y="16510"/>
                  </a:lnTo>
                  <a:lnTo>
                    <a:pt x="7620" y="17779"/>
                  </a:lnTo>
                  <a:lnTo>
                    <a:pt x="5079" y="22860"/>
                  </a:lnTo>
                  <a:lnTo>
                    <a:pt x="5079" y="24129"/>
                  </a:lnTo>
                  <a:lnTo>
                    <a:pt x="2540" y="29210"/>
                  </a:lnTo>
                  <a:lnTo>
                    <a:pt x="1270" y="30479"/>
                  </a:lnTo>
                  <a:lnTo>
                    <a:pt x="1270" y="33020"/>
                  </a:lnTo>
                  <a:lnTo>
                    <a:pt x="0" y="35560"/>
                  </a:lnTo>
                  <a:lnTo>
                    <a:pt x="0" y="233679"/>
                  </a:lnTo>
                  <a:lnTo>
                    <a:pt x="1270" y="236220"/>
                  </a:lnTo>
                  <a:lnTo>
                    <a:pt x="1270" y="238760"/>
                  </a:lnTo>
                  <a:lnTo>
                    <a:pt x="2540" y="241300"/>
                  </a:lnTo>
                  <a:lnTo>
                    <a:pt x="3810" y="242570"/>
                  </a:lnTo>
                  <a:lnTo>
                    <a:pt x="5079" y="245110"/>
                  </a:lnTo>
                  <a:lnTo>
                    <a:pt x="5079" y="247650"/>
                  </a:lnTo>
                  <a:lnTo>
                    <a:pt x="6350" y="248920"/>
                  </a:lnTo>
                  <a:lnTo>
                    <a:pt x="7620" y="251460"/>
                  </a:lnTo>
                  <a:lnTo>
                    <a:pt x="13970" y="257810"/>
                  </a:lnTo>
                  <a:lnTo>
                    <a:pt x="16510" y="259079"/>
                  </a:lnTo>
                  <a:lnTo>
                    <a:pt x="17779" y="261620"/>
                  </a:lnTo>
                  <a:lnTo>
                    <a:pt x="19050" y="262889"/>
                  </a:lnTo>
                  <a:lnTo>
                    <a:pt x="21590" y="264160"/>
                  </a:lnTo>
                  <a:lnTo>
                    <a:pt x="24129" y="264160"/>
                  </a:lnTo>
                  <a:lnTo>
                    <a:pt x="26670" y="265429"/>
                  </a:lnTo>
                  <a:lnTo>
                    <a:pt x="27940" y="266700"/>
                  </a:lnTo>
                  <a:lnTo>
                    <a:pt x="30479" y="267970"/>
                  </a:lnTo>
                  <a:lnTo>
                    <a:pt x="1630680" y="267970"/>
                  </a:lnTo>
                  <a:lnTo>
                    <a:pt x="1633220" y="266700"/>
                  </a:lnTo>
                  <a:lnTo>
                    <a:pt x="1635759" y="266700"/>
                  </a:lnTo>
                  <a:lnTo>
                    <a:pt x="1638300" y="265429"/>
                  </a:lnTo>
                  <a:lnTo>
                    <a:pt x="1639570" y="264160"/>
                  </a:lnTo>
                  <a:lnTo>
                    <a:pt x="1644650" y="261620"/>
                  </a:lnTo>
                  <a:lnTo>
                    <a:pt x="1645920" y="260350"/>
                  </a:lnTo>
                  <a:lnTo>
                    <a:pt x="1648459" y="259079"/>
                  </a:lnTo>
                  <a:lnTo>
                    <a:pt x="1654809" y="252729"/>
                  </a:lnTo>
                  <a:lnTo>
                    <a:pt x="1656080" y="250189"/>
                  </a:lnTo>
                  <a:lnTo>
                    <a:pt x="1657350" y="248920"/>
                  </a:lnTo>
                  <a:lnTo>
                    <a:pt x="1658620" y="246379"/>
                  </a:lnTo>
                  <a:lnTo>
                    <a:pt x="1659889" y="245110"/>
                  </a:lnTo>
                  <a:lnTo>
                    <a:pt x="1661159" y="242570"/>
                  </a:lnTo>
                  <a:lnTo>
                    <a:pt x="1661159" y="240029"/>
                  </a:lnTo>
                  <a:lnTo>
                    <a:pt x="1662430" y="238760"/>
                  </a:lnTo>
                  <a:lnTo>
                    <a:pt x="1663700" y="236220"/>
                  </a:lnTo>
                  <a:lnTo>
                    <a:pt x="1663700" y="231139"/>
                  </a:lnTo>
                  <a:lnTo>
                    <a:pt x="1664970" y="229870"/>
                  </a:lnTo>
                  <a:lnTo>
                    <a:pt x="1664970" y="224789"/>
                  </a:lnTo>
                  <a:lnTo>
                    <a:pt x="1663700" y="44450"/>
                  </a:lnTo>
                  <a:lnTo>
                    <a:pt x="1663700" y="38100"/>
                  </a:lnTo>
                  <a:lnTo>
                    <a:pt x="1662430" y="35560"/>
                  </a:lnTo>
                  <a:lnTo>
                    <a:pt x="1662430" y="30479"/>
                  </a:lnTo>
                  <a:lnTo>
                    <a:pt x="1661159" y="29210"/>
                  </a:lnTo>
                  <a:lnTo>
                    <a:pt x="1659889" y="26670"/>
                  </a:lnTo>
                  <a:lnTo>
                    <a:pt x="1659889" y="24129"/>
                  </a:lnTo>
                  <a:lnTo>
                    <a:pt x="1658620" y="22860"/>
                  </a:lnTo>
                  <a:lnTo>
                    <a:pt x="1656080" y="17779"/>
                  </a:lnTo>
                  <a:lnTo>
                    <a:pt x="1654809" y="16510"/>
                  </a:lnTo>
                  <a:lnTo>
                    <a:pt x="1652270" y="15239"/>
                  </a:lnTo>
                  <a:lnTo>
                    <a:pt x="1651000" y="13970"/>
                  </a:lnTo>
                  <a:lnTo>
                    <a:pt x="1649730" y="11429"/>
                  </a:lnTo>
                  <a:lnTo>
                    <a:pt x="1647189" y="10160"/>
                  </a:lnTo>
                  <a:lnTo>
                    <a:pt x="1645920" y="8889"/>
                  </a:lnTo>
                  <a:lnTo>
                    <a:pt x="1643380" y="7620"/>
                  </a:lnTo>
                  <a:lnTo>
                    <a:pt x="1642109" y="6350"/>
                  </a:lnTo>
                  <a:lnTo>
                    <a:pt x="1639570" y="5079"/>
                  </a:lnTo>
                  <a:lnTo>
                    <a:pt x="1638300" y="3810"/>
                  </a:lnTo>
                  <a:lnTo>
                    <a:pt x="1635759" y="3810"/>
                  </a:lnTo>
                  <a:lnTo>
                    <a:pt x="1630680" y="1270"/>
                  </a:lnTo>
                  <a:close/>
                </a:path>
                <a:path w="1664970" h="269239">
                  <a:moveTo>
                    <a:pt x="1624330" y="0"/>
                  </a:moveTo>
                  <a:lnTo>
                    <a:pt x="39370" y="0"/>
                  </a:lnTo>
                  <a:lnTo>
                    <a:pt x="36829" y="1270"/>
                  </a:lnTo>
                  <a:lnTo>
                    <a:pt x="1626870" y="1270"/>
                  </a:lnTo>
                  <a:lnTo>
                    <a:pt x="1624330" y="0"/>
                  </a:lnTo>
                  <a:close/>
                </a:path>
              </a:pathLst>
            </a:custGeom>
            <a:solidFill>
              <a:srgbClr val="000000"/>
            </a:solidFill>
          </p:spPr>
          <p:txBody>
            <a:bodyPr wrap="square" lIns="0" tIns="0" rIns="0" bIns="0" rtlCol="0"/>
            <a:lstStyle/>
            <a:p>
              <a:r>
                <a:rPr lang="en-US" dirty="0">
                  <a:solidFill>
                    <a:schemeClr val="bg1"/>
                  </a:solidFill>
                </a:rPr>
                <a:t>Data</a:t>
              </a:r>
              <a:endParaRPr dirty="0">
                <a:solidFill>
                  <a:schemeClr val="bg1"/>
                </a:solidFill>
              </a:endParaRPr>
            </a:p>
          </p:txBody>
        </p:sp>
        <p:sp>
          <p:nvSpPr>
            <p:cNvPr id="113" name="object 37"/>
            <p:cNvSpPr/>
            <p:nvPr/>
          </p:nvSpPr>
          <p:spPr>
            <a:xfrm>
              <a:off x="661175" y="3015145"/>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527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9409" y="0"/>
                  </a:moveTo>
                  <a:lnTo>
                    <a:pt x="34290" y="0"/>
                  </a:lnTo>
                  <a:lnTo>
                    <a:pt x="33020" y="1270"/>
                  </a:lnTo>
                  <a:lnTo>
                    <a:pt x="1630680" y="1270"/>
                  </a:lnTo>
                  <a:lnTo>
                    <a:pt x="1629409" y="0"/>
                  </a:lnTo>
                  <a:close/>
                </a:path>
              </a:pathLst>
            </a:custGeom>
            <a:solidFill>
              <a:srgbClr val="000000"/>
            </a:solidFill>
          </p:spPr>
          <p:txBody>
            <a:bodyPr wrap="square" lIns="0" tIns="0" rIns="0" bIns="0" rtlCol="0"/>
            <a:lstStyle/>
            <a:p>
              <a:r>
                <a:rPr lang="en-US" dirty="0">
                  <a:solidFill>
                    <a:schemeClr val="bg1"/>
                  </a:solidFill>
                </a:rPr>
                <a:t>Applications</a:t>
              </a:r>
              <a:endParaRPr dirty="0">
                <a:solidFill>
                  <a:schemeClr val="bg1"/>
                </a:solidFill>
              </a:endParaRPr>
            </a:p>
          </p:txBody>
        </p:sp>
        <p:sp>
          <p:nvSpPr>
            <p:cNvPr id="161" name="Rectangle 160"/>
            <p:cNvSpPr/>
            <p:nvPr/>
          </p:nvSpPr>
          <p:spPr>
            <a:xfrm>
              <a:off x="661175" y="1828877"/>
              <a:ext cx="1664970" cy="369332"/>
            </a:xfrm>
            <a:prstGeom prst="rect">
              <a:avLst/>
            </a:prstGeom>
          </p:spPr>
          <p:txBody>
            <a:bodyPr wrap="square">
              <a:spAutoFit/>
            </a:bodyPr>
            <a:lstStyle/>
            <a:p>
              <a:r>
                <a:rPr lang="en-US" b="1" spc="-5" dirty="0">
                  <a:latin typeface="Arial"/>
                  <a:cs typeface="Arial"/>
                </a:rPr>
                <a:t>On-Pre</a:t>
              </a:r>
              <a:r>
                <a:rPr lang="en-US" b="1" spc="-15" dirty="0">
                  <a:latin typeface="Arial"/>
                  <a:cs typeface="Arial"/>
                </a:rPr>
                <a:t>m</a:t>
              </a:r>
              <a:r>
                <a:rPr lang="en-US" b="1" dirty="0">
                  <a:latin typeface="Arial"/>
                  <a:cs typeface="Arial"/>
                </a:rPr>
                <a:t>i</a:t>
              </a:r>
              <a:r>
                <a:rPr lang="en-US" b="1" spc="-15" dirty="0">
                  <a:latin typeface="Arial"/>
                  <a:cs typeface="Arial"/>
                </a:rPr>
                <a:t>s</a:t>
              </a:r>
              <a:r>
                <a:rPr lang="en-US" b="1" spc="-5" dirty="0">
                  <a:latin typeface="Arial"/>
                  <a:cs typeface="Arial"/>
                </a:rPr>
                <a:t>es</a:t>
              </a:r>
              <a:endParaRPr lang="en-US" dirty="0"/>
            </a:p>
          </p:txBody>
        </p:sp>
        <p:sp>
          <p:nvSpPr>
            <p:cNvPr id="90" name="object 37"/>
            <p:cNvSpPr/>
            <p:nvPr/>
          </p:nvSpPr>
          <p:spPr>
            <a:xfrm>
              <a:off x="661175" y="2662728"/>
              <a:ext cx="1664970" cy="269240"/>
            </a:xfrm>
            <a:custGeom>
              <a:avLst/>
              <a:gdLst/>
              <a:ahLst/>
              <a:cxnLst/>
              <a:rect l="l" t="t" r="r" b="b"/>
              <a:pathLst>
                <a:path w="1664970" h="269239">
                  <a:moveTo>
                    <a:pt x="1630680" y="266700"/>
                  </a:moveTo>
                  <a:lnTo>
                    <a:pt x="30479" y="266700"/>
                  </a:lnTo>
                  <a:lnTo>
                    <a:pt x="33020" y="267970"/>
                  </a:lnTo>
                  <a:lnTo>
                    <a:pt x="36829" y="267970"/>
                  </a:lnTo>
                  <a:lnTo>
                    <a:pt x="39370" y="269240"/>
                  </a:lnTo>
                  <a:lnTo>
                    <a:pt x="1629409" y="267970"/>
                  </a:lnTo>
                  <a:lnTo>
                    <a:pt x="1630680" y="266700"/>
                  </a:lnTo>
                  <a:close/>
                </a:path>
                <a:path w="1664970" h="269239">
                  <a:moveTo>
                    <a:pt x="1642109" y="5080"/>
                  </a:moveTo>
                  <a:lnTo>
                    <a:pt x="21590" y="5080"/>
                  </a:lnTo>
                  <a:lnTo>
                    <a:pt x="19050" y="6350"/>
                  </a:lnTo>
                  <a:lnTo>
                    <a:pt x="17779" y="7620"/>
                  </a:lnTo>
                  <a:lnTo>
                    <a:pt x="16510" y="10160"/>
                  </a:lnTo>
                  <a:lnTo>
                    <a:pt x="13970" y="11430"/>
                  </a:lnTo>
                  <a:lnTo>
                    <a:pt x="7620" y="17780"/>
                  </a:lnTo>
                  <a:lnTo>
                    <a:pt x="6350" y="20320"/>
                  </a:lnTo>
                  <a:lnTo>
                    <a:pt x="5079" y="21590"/>
                  </a:lnTo>
                  <a:lnTo>
                    <a:pt x="5079" y="24130"/>
                  </a:lnTo>
                  <a:lnTo>
                    <a:pt x="3810" y="26670"/>
                  </a:lnTo>
                  <a:lnTo>
                    <a:pt x="2540" y="27940"/>
                  </a:lnTo>
                  <a:lnTo>
                    <a:pt x="1270" y="30480"/>
                  </a:lnTo>
                  <a:lnTo>
                    <a:pt x="1270" y="33020"/>
                  </a:lnTo>
                  <a:lnTo>
                    <a:pt x="0" y="34290"/>
                  </a:lnTo>
                  <a:lnTo>
                    <a:pt x="0" y="233680"/>
                  </a:lnTo>
                  <a:lnTo>
                    <a:pt x="1270" y="236220"/>
                  </a:lnTo>
                  <a:lnTo>
                    <a:pt x="1270" y="238760"/>
                  </a:lnTo>
                  <a:lnTo>
                    <a:pt x="2540" y="240030"/>
                  </a:lnTo>
                  <a:lnTo>
                    <a:pt x="5079" y="245110"/>
                  </a:lnTo>
                  <a:lnTo>
                    <a:pt x="5079" y="246380"/>
                  </a:lnTo>
                  <a:lnTo>
                    <a:pt x="6350" y="248920"/>
                  </a:lnTo>
                  <a:lnTo>
                    <a:pt x="7620" y="250190"/>
                  </a:lnTo>
                  <a:lnTo>
                    <a:pt x="8890" y="252730"/>
                  </a:lnTo>
                  <a:lnTo>
                    <a:pt x="11429" y="254000"/>
                  </a:lnTo>
                  <a:lnTo>
                    <a:pt x="12700" y="255270"/>
                  </a:lnTo>
                  <a:lnTo>
                    <a:pt x="13970" y="257810"/>
                  </a:lnTo>
                  <a:lnTo>
                    <a:pt x="16510" y="259080"/>
                  </a:lnTo>
                  <a:lnTo>
                    <a:pt x="19050" y="261620"/>
                  </a:lnTo>
                  <a:lnTo>
                    <a:pt x="26670" y="265430"/>
                  </a:lnTo>
                  <a:lnTo>
                    <a:pt x="27940" y="266700"/>
                  </a:lnTo>
                  <a:lnTo>
                    <a:pt x="1633220" y="266700"/>
                  </a:lnTo>
                  <a:lnTo>
                    <a:pt x="1638300" y="264160"/>
                  </a:lnTo>
                  <a:lnTo>
                    <a:pt x="1639570" y="264160"/>
                  </a:lnTo>
                  <a:lnTo>
                    <a:pt x="1644650" y="261620"/>
                  </a:lnTo>
                  <a:lnTo>
                    <a:pt x="1645920" y="260350"/>
                  </a:lnTo>
                  <a:lnTo>
                    <a:pt x="1648459" y="259080"/>
                  </a:lnTo>
                  <a:lnTo>
                    <a:pt x="1649730" y="256540"/>
                  </a:lnTo>
                  <a:lnTo>
                    <a:pt x="1651000" y="255270"/>
                  </a:lnTo>
                  <a:lnTo>
                    <a:pt x="1653539" y="254000"/>
                  </a:lnTo>
                  <a:lnTo>
                    <a:pt x="1654809" y="251460"/>
                  </a:lnTo>
                  <a:lnTo>
                    <a:pt x="1657350" y="248920"/>
                  </a:lnTo>
                  <a:lnTo>
                    <a:pt x="1659889" y="243840"/>
                  </a:lnTo>
                  <a:lnTo>
                    <a:pt x="1661159" y="242570"/>
                  </a:lnTo>
                  <a:lnTo>
                    <a:pt x="1661159" y="240030"/>
                  </a:lnTo>
                  <a:lnTo>
                    <a:pt x="1662430" y="237490"/>
                  </a:lnTo>
                  <a:lnTo>
                    <a:pt x="1663700" y="236220"/>
                  </a:lnTo>
                  <a:lnTo>
                    <a:pt x="1663700" y="231140"/>
                  </a:lnTo>
                  <a:lnTo>
                    <a:pt x="1664970" y="228600"/>
                  </a:lnTo>
                  <a:lnTo>
                    <a:pt x="1664970" y="224790"/>
                  </a:lnTo>
                  <a:lnTo>
                    <a:pt x="1663700" y="44450"/>
                  </a:lnTo>
                  <a:lnTo>
                    <a:pt x="1663700" y="36830"/>
                  </a:lnTo>
                  <a:lnTo>
                    <a:pt x="1662430" y="34290"/>
                  </a:lnTo>
                  <a:lnTo>
                    <a:pt x="1662430" y="30480"/>
                  </a:lnTo>
                  <a:lnTo>
                    <a:pt x="1661159" y="27940"/>
                  </a:lnTo>
                  <a:lnTo>
                    <a:pt x="1659889" y="26670"/>
                  </a:lnTo>
                  <a:lnTo>
                    <a:pt x="1659889" y="24130"/>
                  </a:lnTo>
                  <a:lnTo>
                    <a:pt x="1658620" y="21590"/>
                  </a:lnTo>
                  <a:lnTo>
                    <a:pt x="1657350" y="20320"/>
                  </a:lnTo>
                  <a:lnTo>
                    <a:pt x="1656080" y="17780"/>
                  </a:lnTo>
                  <a:lnTo>
                    <a:pt x="1649730" y="11430"/>
                  </a:lnTo>
                  <a:lnTo>
                    <a:pt x="1647189" y="10160"/>
                  </a:lnTo>
                  <a:lnTo>
                    <a:pt x="1645920" y="7620"/>
                  </a:lnTo>
                  <a:lnTo>
                    <a:pt x="1643380" y="6350"/>
                  </a:lnTo>
                  <a:lnTo>
                    <a:pt x="1642109" y="5080"/>
                  </a:lnTo>
                  <a:close/>
                </a:path>
                <a:path w="1664970" h="269239">
                  <a:moveTo>
                    <a:pt x="1633220" y="1270"/>
                  </a:moveTo>
                  <a:lnTo>
                    <a:pt x="30479" y="1270"/>
                  </a:lnTo>
                  <a:lnTo>
                    <a:pt x="27940" y="2540"/>
                  </a:lnTo>
                  <a:lnTo>
                    <a:pt x="26670" y="3810"/>
                  </a:lnTo>
                  <a:lnTo>
                    <a:pt x="24129" y="5080"/>
                  </a:lnTo>
                  <a:lnTo>
                    <a:pt x="1639570" y="5080"/>
                  </a:lnTo>
                  <a:lnTo>
                    <a:pt x="1638300" y="3810"/>
                  </a:lnTo>
                  <a:lnTo>
                    <a:pt x="1633220" y="1270"/>
                  </a:lnTo>
                  <a:close/>
                </a:path>
                <a:path w="1664970" h="269239">
                  <a:moveTo>
                    <a:pt x="1629409" y="0"/>
                  </a:moveTo>
                  <a:lnTo>
                    <a:pt x="34290" y="0"/>
                  </a:lnTo>
                  <a:lnTo>
                    <a:pt x="33020" y="1270"/>
                  </a:lnTo>
                  <a:lnTo>
                    <a:pt x="1630680" y="1270"/>
                  </a:lnTo>
                  <a:lnTo>
                    <a:pt x="1629409" y="0"/>
                  </a:lnTo>
                  <a:close/>
                </a:path>
              </a:pathLst>
            </a:custGeom>
            <a:solidFill>
              <a:schemeClr val="accent2"/>
            </a:solidFill>
          </p:spPr>
          <p:txBody>
            <a:bodyPr wrap="square" lIns="0" tIns="0" rIns="0" bIns="0" rtlCol="0"/>
            <a:lstStyle/>
            <a:p>
              <a:r>
                <a:rPr lang="en-US" dirty="0">
                  <a:solidFill>
                    <a:schemeClr val="bg1"/>
                  </a:solidFill>
                </a:rPr>
                <a:t>Your Settings</a:t>
              </a:r>
              <a:endParaRPr dirty="0">
                <a:solidFill>
                  <a:schemeClr val="bg1"/>
                </a:solidFill>
              </a:endParaRPr>
            </a:p>
          </p:txBody>
        </p:sp>
      </p:grpSp>
    </p:spTree>
    <p:extLst>
      <p:ext uri="{BB962C8B-B14F-4D97-AF65-F5344CB8AC3E}">
        <p14:creationId xmlns:p14="http://schemas.microsoft.com/office/powerpoint/2010/main" val="144421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5DB9A67-C77E-8440-93DA-5CCB596A8826}"/>
              </a:ext>
            </a:extLst>
          </p:cNvPr>
          <p:cNvSpPr>
            <a:spLocks noGrp="1"/>
          </p:cNvSpPr>
          <p:nvPr>
            <p:ph idx="1"/>
          </p:nvPr>
        </p:nvSpPr>
        <p:spPr/>
        <p:txBody>
          <a:bodyPr numCol="2"/>
          <a:lstStyle/>
          <a:p>
            <a:r>
              <a:rPr lang="en-US" dirty="0"/>
              <a:t>1. Flexibility</a:t>
            </a:r>
          </a:p>
          <a:p>
            <a:r>
              <a:rPr lang="en-US" dirty="0"/>
              <a:t>2. Disaster Recovery</a:t>
            </a:r>
          </a:p>
          <a:p>
            <a:r>
              <a:rPr lang="en-US" dirty="0"/>
              <a:t>3. Automatic Software and Security updates</a:t>
            </a:r>
          </a:p>
          <a:p>
            <a:r>
              <a:rPr lang="en-US" dirty="0"/>
              <a:t>4. Capital Expenditure Free</a:t>
            </a:r>
          </a:p>
          <a:p>
            <a:r>
              <a:rPr lang="en-US" dirty="0"/>
              <a:t>5. Increased collaboration</a:t>
            </a:r>
          </a:p>
          <a:p>
            <a:r>
              <a:rPr lang="en-US" dirty="0"/>
              <a:t>6. Work from anywhere</a:t>
            </a:r>
          </a:p>
          <a:p>
            <a:r>
              <a:rPr lang="en-US" dirty="0"/>
              <a:t>7. Document Control</a:t>
            </a:r>
          </a:p>
          <a:p>
            <a:r>
              <a:rPr lang="en-US" dirty="0"/>
              <a:t>8. Security</a:t>
            </a:r>
          </a:p>
          <a:p>
            <a:r>
              <a:rPr lang="en-US" dirty="0"/>
              <a:t>9. Competitiveness</a:t>
            </a:r>
          </a:p>
          <a:p>
            <a:r>
              <a:rPr lang="en-US" dirty="0"/>
              <a:t>10. Environmentally friendly</a:t>
            </a:r>
          </a:p>
        </p:txBody>
      </p:sp>
      <p:sp>
        <p:nvSpPr>
          <p:cNvPr id="2" name="Text Placeholder 1"/>
          <p:cNvSpPr>
            <a:spLocks noGrp="1"/>
          </p:cNvSpPr>
          <p:nvPr>
            <p:ph type="body" sz="quarter" idx="10"/>
          </p:nvPr>
        </p:nvSpPr>
        <p:spPr/>
        <p:txBody>
          <a:bodyPr/>
          <a:lstStyle/>
          <a:p>
            <a:r>
              <a:rPr lang="en-US" dirty="0"/>
              <a:t>Top 10 Reasons to move to Cloud</a:t>
            </a:r>
          </a:p>
        </p:txBody>
      </p:sp>
      <p:sp>
        <p:nvSpPr>
          <p:cNvPr id="6" name="TextBox 5">
            <a:extLst>
              <a:ext uri="{FF2B5EF4-FFF2-40B4-BE49-F238E27FC236}">
                <a16:creationId xmlns:a16="http://schemas.microsoft.com/office/drawing/2014/main" id="{2B27DA87-5E0F-7F40-8FD1-04E116F815B3}"/>
              </a:ext>
            </a:extLst>
          </p:cNvPr>
          <p:cNvSpPr txBox="1"/>
          <p:nvPr/>
        </p:nvSpPr>
        <p:spPr>
          <a:xfrm>
            <a:off x="6002485" y="6215329"/>
            <a:ext cx="6189515" cy="400110"/>
          </a:xfrm>
          <a:prstGeom prst="rect">
            <a:avLst/>
          </a:prstGeom>
          <a:noFill/>
        </p:spPr>
        <p:txBody>
          <a:bodyPr wrap="none" rtlCol="0">
            <a:spAutoFit/>
          </a:bodyPr>
          <a:lstStyle/>
          <a:p>
            <a:r>
              <a:rPr lang="en-US" sz="1000" dirty="0">
                <a:solidFill>
                  <a:schemeClr val="bg1"/>
                </a:solidFill>
                <a:latin typeface="Helvetica Neue Light" charset="0"/>
                <a:ea typeface="Helvetica Neue Light" charset="0"/>
                <a:cs typeface="Helvetica Neue Light" charset="0"/>
              </a:rPr>
              <a:t>Credit: Salesforce  </a:t>
            </a:r>
          </a:p>
          <a:p>
            <a:r>
              <a:rPr lang="en-US" sz="1000" dirty="0">
                <a:solidFill>
                  <a:schemeClr val="bg1"/>
                </a:solidFill>
                <a:latin typeface="Helvetica Neue Light" charset="0"/>
                <a:ea typeface="Helvetica Neue Light" charset="0"/>
                <a:cs typeface="Helvetica Neue Light" charset="0"/>
              </a:rPr>
              <a:t> https://</a:t>
            </a:r>
            <a:r>
              <a:rPr lang="en-US" sz="1000" dirty="0" err="1">
                <a:solidFill>
                  <a:schemeClr val="bg1"/>
                </a:solidFill>
                <a:latin typeface="Helvetica Neue Light" charset="0"/>
                <a:ea typeface="Helvetica Neue Light" charset="0"/>
                <a:cs typeface="Helvetica Neue Light" charset="0"/>
              </a:rPr>
              <a:t>www.salesforce.com</a:t>
            </a:r>
            <a:r>
              <a:rPr lang="en-US" sz="1000" dirty="0">
                <a:solidFill>
                  <a:schemeClr val="bg1"/>
                </a:solidFill>
                <a:latin typeface="Helvetica Neue Light" charset="0"/>
                <a:ea typeface="Helvetica Neue Light" charset="0"/>
                <a:cs typeface="Helvetica Neue Light" charset="0"/>
              </a:rPr>
              <a:t>/</a:t>
            </a:r>
            <a:r>
              <a:rPr lang="en-US" sz="1000" dirty="0" err="1">
                <a:solidFill>
                  <a:schemeClr val="bg1"/>
                </a:solidFill>
                <a:latin typeface="Helvetica Neue Light" charset="0"/>
                <a:ea typeface="Helvetica Neue Light" charset="0"/>
                <a:cs typeface="Helvetica Neue Light" charset="0"/>
              </a:rPr>
              <a:t>uk</a:t>
            </a:r>
            <a:r>
              <a:rPr lang="en-US" sz="1000" dirty="0">
                <a:solidFill>
                  <a:schemeClr val="bg1"/>
                </a:solidFill>
                <a:latin typeface="Helvetica Neue Light" charset="0"/>
                <a:ea typeface="Helvetica Neue Light" charset="0"/>
                <a:cs typeface="Helvetica Neue Light" charset="0"/>
              </a:rPr>
              <a:t>/blog/2015/11/why-move-to-the-cloud-10-benefits-of-cloud-computing.html</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0505" y="3253501"/>
            <a:ext cx="3844473" cy="290008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8248" y="1707398"/>
            <a:ext cx="3424772" cy="430891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9992" y="980455"/>
            <a:ext cx="2744986" cy="1672726"/>
          </a:xfrm>
          <a:prstGeom prst="rect">
            <a:avLst/>
          </a:prstGeom>
        </p:spPr>
      </p:pic>
    </p:spTree>
    <p:extLst>
      <p:ext uri="{BB962C8B-B14F-4D97-AF65-F5344CB8AC3E}">
        <p14:creationId xmlns:p14="http://schemas.microsoft.com/office/powerpoint/2010/main" val="1903519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dissolve">
                                      <p:cBhvr>
                                        <p:cTn id="38" dur="500"/>
                                        <p:tgtEl>
                                          <p:spTgt spid="9"/>
                                        </p:tgtEl>
                                      </p:cBhvr>
                                    </p:animEffect>
                                  </p:childTnLst>
                                </p:cTn>
                              </p:par>
                              <p:par>
                                <p:cTn id="39" presetID="9"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dissolve">
                                      <p:cBhvr>
                                        <p:cTn id="41" dur="500"/>
                                        <p:tgtEl>
                                          <p:spTgt spid="8"/>
                                        </p:tgtEl>
                                      </p:cBhvr>
                                    </p:animEffect>
                                  </p:childTnLst>
                                </p:cTn>
                              </p:par>
                              <p:par>
                                <p:cTn id="42" presetID="9"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dissolv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PRESENTATIONLOAD">
  <a:themeElements>
    <a:clrScheme name="Benutzerdefiniert 2">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atson: Group 3, Teal 70">
  <a:themeElements>
    <a:clrScheme name="WoW Dark Blue">
      <a:dk1>
        <a:srgbClr val="1D3649"/>
      </a:dk1>
      <a:lt1>
        <a:srgbClr val="FFFFFF"/>
      </a:lt1>
      <a:dk2>
        <a:srgbClr val="325C80"/>
      </a:dk2>
      <a:lt2>
        <a:srgbClr val="4178BE"/>
      </a:lt2>
      <a:accent1>
        <a:srgbClr val="00B4A0"/>
      </a:accent1>
      <a:accent2>
        <a:srgbClr val="41D6C3"/>
      </a:accent2>
      <a:accent3>
        <a:srgbClr val="6EEDD8"/>
      </a:accent3>
      <a:accent4>
        <a:srgbClr val="5596E6"/>
      </a:accent4>
      <a:accent5>
        <a:srgbClr val="5AAAFA"/>
      </a:accent5>
      <a:accent6>
        <a:srgbClr val="7CC7FF"/>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solidFill>
              <a:schemeClr val="bg1"/>
            </a:solidFill>
            <a:latin typeface="Helvetica Neue Light" charset="0"/>
            <a:ea typeface="Helvetica Neue Light" charset="0"/>
            <a:cs typeface="Helvetica Neue Light" charset="0"/>
          </a:defRPr>
        </a:defPPr>
      </a:lstStyle>
    </a:txDef>
  </a:objectDefaults>
  <a:extraClrSchemeLst/>
</a:theme>
</file>

<file path=ppt/theme/theme3.xml><?xml version="1.0" encoding="utf-8"?>
<a:theme xmlns:a="http://schemas.openxmlformats.org/drawingml/2006/main" name="2_Watson: Group 3, Teal 70">
  <a:themeElements>
    <a:clrScheme name="WoW Dark Blue">
      <a:dk1>
        <a:srgbClr val="1D3649"/>
      </a:dk1>
      <a:lt1>
        <a:srgbClr val="FFFFFF"/>
      </a:lt1>
      <a:dk2>
        <a:srgbClr val="325C80"/>
      </a:dk2>
      <a:lt2>
        <a:srgbClr val="4178BE"/>
      </a:lt2>
      <a:accent1>
        <a:srgbClr val="00B4A0"/>
      </a:accent1>
      <a:accent2>
        <a:srgbClr val="41D6C3"/>
      </a:accent2>
      <a:accent3>
        <a:srgbClr val="6EEDD8"/>
      </a:accent3>
      <a:accent4>
        <a:srgbClr val="5596E6"/>
      </a:accent4>
      <a:accent5>
        <a:srgbClr val="5AAAFA"/>
      </a:accent5>
      <a:accent6>
        <a:srgbClr val="7CC7FF"/>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solidFill>
              <a:schemeClr val="bg1"/>
            </a:solidFill>
            <a:latin typeface="Helvetica Neue Light" charset="0"/>
            <a:ea typeface="Helvetica Neue Light" charset="0"/>
            <a:cs typeface="Helvetica Neue Light" charset="0"/>
          </a:defRPr>
        </a:defPPr>
      </a:lstStyle>
    </a:txDef>
  </a:objectDefaults>
  <a:extraClrSchemeLst/>
</a:theme>
</file>

<file path=ppt/theme/theme4.xml><?xml version="1.0" encoding="utf-8"?>
<a:theme xmlns:a="http://schemas.openxmlformats.org/drawingml/2006/main" name="3_Watson: Group 3, Teal 70">
  <a:themeElements>
    <a:clrScheme name="WoW Dark Blue">
      <a:dk1>
        <a:srgbClr val="1D3649"/>
      </a:dk1>
      <a:lt1>
        <a:srgbClr val="FFFFFF"/>
      </a:lt1>
      <a:dk2>
        <a:srgbClr val="325C80"/>
      </a:dk2>
      <a:lt2>
        <a:srgbClr val="4178BE"/>
      </a:lt2>
      <a:accent1>
        <a:srgbClr val="00B4A0"/>
      </a:accent1>
      <a:accent2>
        <a:srgbClr val="41D6C3"/>
      </a:accent2>
      <a:accent3>
        <a:srgbClr val="6EEDD8"/>
      </a:accent3>
      <a:accent4>
        <a:srgbClr val="5596E6"/>
      </a:accent4>
      <a:accent5>
        <a:srgbClr val="5AAAFA"/>
      </a:accent5>
      <a:accent6>
        <a:srgbClr val="7CC7FF"/>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solidFill>
              <a:schemeClr val="bg1"/>
            </a:solidFill>
            <a:latin typeface="Helvetica Neue Light" charset="0"/>
            <a:ea typeface="Helvetica Neue Light" charset="0"/>
            <a:cs typeface="Helvetica Neue Light" charset="0"/>
          </a:defRPr>
        </a:defPPr>
      </a:lstStyle>
    </a:txDef>
  </a:objectDefaults>
  <a:extraClrSchemeLst/>
</a:theme>
</file>

<file path=ppt/theme/theme5.xml><?xml version="1.0" encoding="utf-8"?>
<a:theme xmlns:a="http://schemas.openxmlformats.org/drawingml/2006/main" name="IBM Cloud Content">
  <a:themeElements>
    <a:clrScheme name="Custom 1">
      <a:dk1>
        <a:srgbClr val="000000"/>
      </a:dk1>
      <a:lt1>
        <a:srgbClr val="FFFFFF"/>
      </a:lt1>
      <a:dk2>
        <a:srgbClr val="44546A"/>
      </a:dk2>
      <a:lt2>
        <a:srgbClr val="E7E6E6"/>
      </a:lt2>
      <a:accent1>
        <a:srgbClr val="2749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69907</TotalTime>
  <Words>2699</Words>
  <Application>Microsoft Macintosh PowerPoint</Application>
  <PresentationFormat>Widescreen</PresentationFormat>
  <Paragraphs>485</Paragraphs>
  <Slides>29</Slides>
  <Notes>29</Notes>
  <HiddenSlides>4</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29</vt:i4>
      </vt:variant>
    </vt:vector>
  </HeadingPairs>
  <TitlesOfParts>
    <vt:vector size="48" baseType="lpstr">
      <vt:lpstr>ヒラギノ角ゴ Pro W3</vt:lpstr>
      <vt:lpstr>Arial</vt:lpstr>
      <vt:lpstr>Bebas Neue</vt:lpstr>
      <vt:lpstr>Calibri</vt:lpstr>
      <vt:lpstr>Calibri Light</vt:lpstr>
      <vt:lpstr>Helvetica Light</vt:lpstr>
      <vt:lpstr>Helvetica Neue</vt:lpstr>
      <vt:lpstr>Helvetica Neue Light</vt:lpstr>
      <vt:lpstr>Helvetica Neue Thin</vt:lpstr>
      <vt:lpstr>IBM Eliot Sans Regular</vt:lpstr>
      <vt:lpstr>Mangal</vt:lpstr>
      <vt:lpstr>Symbol</vt:lpstr>
      <vt:lpstr>Times New Roman</vt:lpstr>
      <vt:lpstr>Wingdings</vt:lpstr>
      <vt:lpstr>PRESENTATIONLOAD</vt:lpstr>
      <vt:lpstr>1_Watson: Group 3, Teal 70</vt:lpstr>
      <vt:lpstr>2_Watson: Group 3, Teal 70</vt:lpstr>
      <vt:lpstr>3_Watson: Group 3, Teal 70</vt:lpstr>
      <vt:lpstr>IBM Cloud Content</vt:lpstr>
      <vt:lpstr>Cloud Essentials 101</vt:lpstr>
      <vt:lpstr>PowerPoint Presentation</vt:lpstr>
      <vt:lpstr>PowerPoint Presentation</vt:lpstr>
      <vt:lpstr>PowerPoint Presentation</vt:lpstr>
      <vt:lpstr>What is the Cloud?</vt:lpstr>
      <vt:lpstr>PowerPoint Presentation</vt:lpstr>
      <vt:lpstr>PowerPoint Presentation</vt:lpstr>
      <vt:lpstr>PowerPoint Presentation</vt:lpstr>
      <vt:lpstr>PowerPoint Presentation</vt:lpstr>
      <vt:lpstr>Cloud Architecture</vt:lpstr>
      <vt:lpstr>The Cloud “Layer Cake” Architecture</vt:lpstr>
      <vt:lpstr>PowerPoint Presentation</vt:lpstr>
      <vt:lpstr>Microservices Closer Look</vt:lpstr>
      <vt:lpstr>PowerPoint Presentation</vt:lpstr>
      <vt:lpstr>Microservices Architectures</vt:lpstr>
      <vt:lpstr>Considerations</vt:lpstr>
      <vt:lpstr>PowerPoint Presentation</vt:lpstr>
      <vt:lpstr>PowerPoint Presentation</vt:lpstr>
      <vt:lpstr>Serverless Architecture</vt:lpstr>
      <vt:lpstr>PowerPoint Presentation</vt:lpstr>
      <vt:lpstr>PowerPoint Presentation</vt:lpstr>
      <vt:lpstr>IBM Cloud</vt:lpstr>
      <vt:lpstr>PowerPoint Presentation</vt:lpstr>
      <vt:lpstr>PowerPoint Presentation</vt:lpstr>
      <vt:lpstr>PowerPoint Presentation</vt:lpstr>
      <vt:lpstr>PowerPoint Presentation</vt:lpstr>
      <vt:lpstr>Cloud makes it easy to scale and balance…</vt:lpstr>
      <vt:lpstr>But that makes it easy to break things…</vt:lpstr>
      <vt:lpstr>Microservices Advantages</vt:lpstr>
    </vt:vector>
  </TitlesOfParts>
  <Company>IBM Corporation</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ADMINIBM</dc:creator>
  <cp:lastModifiedBy>Microsoft Office User</cp:lastModifiedBy>
  <cp:revision>937</cp:revision>
  <cp:lastPrinted>2018-01-24T21:15:02Z</cp:lastPrinted>
  <dcterms:created xsi:type="dcterms:W3CDTF">2014-12-05T22:35:29Z</dcterms:created>
  <dcterms:modified xsi:type="dcterms:W3CDTF">2018-03-06T14:05:17Z</dcterms:modified>
</cp:coreProperties>
</file>